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6" r:id="rId5"/>
    <p:sldMasterId id="2147483681" r:id="rId6"/>
    <p:sldMasterId id="2147483685" r:id="rId7"/>
  </p:sldMasterIdLst>
  <p:notesMasterIdLst>
    <p:notesMasterId r:id="rId22"/>
  </p:notesMasterIdLst>
  <p:sldIdLst>
    <p:sldId id="715" r:id="rId8"/>
    <p:sldId id="733" r:id="rId9"/>
    <p:sldId id="717" r:id="rId10"/>
    <p:sldId id="718" r:id="rId11"/>
    <p:sldId id="719" r:id="rId12"/>
    <p:sldId id="731" r:id="rId13"/>
    <p:sldId id="732" r:id="rId14"/>
    <p:sldId id="734" r:id="rId15"/>
    <p:sldId id="735" r:id="rId16"/>
    <p:sldId id="736" r:id="rId17"/>
    <p:sldId id="737" r:id="rId18"/>
    <p:sldId id="738" r:id="rId19"/>
    <p:sldId id="739" r:id="rId20"/>
    <p:sldId id="740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Locarnini" initials="ML" lastIdx="2" clrIdx="0">
    <p:extLst>
      <p:ext uri="{19B8F6BF-5375-455C-9EA6-DF929625EA0E}">
        <p15:presenceInfo xmlns:p15="http://schemas.microsoft.com/office/powerpoint/2012/main" userId="Mauro Locarni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80"/>
    <a:srgbClr val="203864"/>
    <a:srgbClr val="2B7483"/>
    <a:srgbClr val="FFFF00"/>
    <a:srgbClr val="972960"/>
    <a:srgbClr val="6C1D45"/>
    <a:srgbClr val="E7E6E6"/>
    <a:srgbClr val="FFFFFF"/>
    <a:srgbClr val="43A7BE"/>
    <a:srgbClr val="6F7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BCD7F7-E090-4FB6-A8EF-4163C5B4D667}" v="68" dt="2023-06-22T20:45:00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rose Peterson" userId="1d91a84d-1cd8-42fd-8dff-7c290ec9d83a" providerId="ADAL" clId="{F1BCD7F7-E090-4FB6-A8EF-4163C5B4D667}"/>
    <pc:docChg chg="undo custSel addSld delSld modSld">
      <pc:chgData name="Annarose Peterson" userId="1d91a84d-1cd8-42fd-8dff-7c290ec9d83a" providerId="ADAL" clId="{F1BCD7F7-E090-4FB6-A8EF-4163C5B4D667}" dt="2023-06-22T20:45:11.393" v="2053"/>
      <pc:docMkLst>
        <pc:docMk/>
      </pc:docMkLst>
      <pc:sldChg chg="modSp mod">
        <pc:chgData name="Annarose Peterson" userId="1d91a84d-1cd8-42fd-8dff-7c290ec9d83a" providerId="ADAL" clId="{F1BCD7F7-E090-4FB6-A8EF-4163C5B4D667}" dt="2023-06-22T14:28:35.933" v="61" actId="20577"/>
        <pc:sldMkLst>
          <pc:docMk/>
          <pc:sldMk cId="3356189839" sldId="715"/>
        </pc:sldMkLst>
        <pc:spChg chg="mod">
          <ac:chgData name="Annarose Peterson" userId="1d91a84d-1cd8-42fd-8dff-7c290ec9d83a" providerId="ADAL" clId="{F1BCD7F7-E090-4FB6-A8EF-4163C5B4D667}" dt="2023-06-22T14:28:26.286" v="19" actId="20577"/>
          <ac:spMkLst>
            <pc:docMk/>
            <pc:sldMk cId="3356189839" sldId="715"/>
            <ac:spMk id="7" creationId="{5BF62E13-6B69-2C14-A07A-0F5EB4A40CFA}"/>
          </ac:spMkLst>
        </pc:spChg>
        <pc:spChg chg="mod">
          <ac:chgData name="Annarose Peterson" userId="1d91a84d-1cd8-42fd-8dff-7c290ec9d83a" providerId="ADAL" clId="{F1BCD7F7-E090-4FB6-A8EF-4163C5B4D667}" dt="2023-06-22T14:28:35.933" v="61" actId="20577"/>
          <ac:spMkLst>
            <pc:docMk/>
            <pc:sldMk cId="3356189839" sldId="715"/>
            <ac:spMk id="10" creationId="{20BC646B-5316-7B6B-DC9C-8124AA6D96CD}"/>
          </ac:spMkLst>
        </pc:spChg>
      </pc:sldChg>
      <pc:sldChg chg="del">
        <pc:chgData name="Annarose Peterson" userId="1d91a84d-1cd8-42fd-8dff-7c290ec9d83a" providerId="ADAL" clId="{F1BCD7F7-E090-4FB6-A8EF-4163C5B4D667}" dt="2023-06-22T14:28:51.514" v="63" actId="47"/>
        <pc:sldMkLst>
          <pc:docMk/>
          <pc:sldMk cId="2768985080" sldId="716"/>
        </pc:sldMkLst>
      </pc:sldChg>
      <pc:sldChg chg="modSp add mod">
        <pc:chgData name="Annarose Peterson" userId="1d91a84d-1cd8-42fd-8dff-7c290ec9d83a" providerId="ADAL" clId="{F1BCD7F7-E090-4FB6-A8EF-4163C5B4D667}" dt="2023-06-22T14:41:16.803" v="198"/>
        <pc:sldMkLst>
          <pc:docMk/>
          <pc:sldMk cId="1914332660" sldId="717"/>
        </pc:sldMkLst>
        <pc:spChg chg="mod">
          <ac:chgData name="Annarose Peterson" userId="1d91a84d-1cd8-42fd-8dff-7c290ec9d83a" providerId="ADAL" clId="{F1BCD7F7-E090-4FB6-A8EF-4163C5B4D667}" dt="2023-06-22T14:41:16.803" v="198"/>
          <ac:spMkLst>
            <pc:docMk/>
            <pc:sldMk cId="1914332660" sldId="717"/>
            <ac:spMk id="2" creationId="{F693E189-DDA7-7F55-39F6-999F2113BCF4}"/>
          </ac:spMkLst>
        </pc:spChg>
      </pc:sldChg>
      <pc:sldChg chg="addSp delSp modSp add mod">
        <pc:chgData name="Annarose Peterson" userId="1d91a84d-1cd8-42fd-8dff-7c290ec9d83a" providerId="ADAL" clId="{F1BCD7F7-E090-4FB6-A8EF-4163C5B4D667}" dt="2023-06-22T14:46:19.863" v="294" actId="1037"/>
        <pc:sldMkLst>
          <pc:docMk/>
          <pc:sldMk cId="850176520" sldId="718"/>
        </pc:sldMkLst>
        <pc:spChg chg="mod">
          <ac:chgData name="Annarose Peterson" userId="1d91a84d-1cd8-42fd-8dff-7c290ec9d83a" providerId="ADAL" clId="{F1BCD7F7-E090-4FB6-A8EF-4163C5B4D667}" dt="2023-06-22T14:46:02.221" v="283" actId="20577"/>
          <ac:spMkLst>
            <pc:docMk/>
            <pc:sldMk cId="850176520" sldId="718"/>
            <ac:spMk id="2" creationId="{8896BFB6-F0BF-DD8B-D543-64CCBAE2E3C5}"/>
          </ac:spMkLst>
        </pc:spChg>
        <pc:picChg chg="del">
          <ac:chgData name="Annarose Peterson" userId="1d91a84d-1cd8-42fd-8dff-7c290ec9d83a" providerId="ADAL" clId="{F1BCD7F7-E090-4FB6-A8EF-4163C5B4D667}" dt="2023-06-22T14:45:47.161" v="244" actId="478"/>
          <ac:picMkLst>
            <pc:docMk/>
            <pc:sldMk cId="850176520" sldId="718"/>
            <ac:picMk id="5" creationId="{518841B0-5BFE-81CB-A035-DB241A654FE5}"/>
          </ac:picMkLst>
        </pc:picChg>
        <pc:picChg chg="add mod">
          <ac:chgData name="Annarose Peterson" userId="1d91a84d-1cd8-42fd-8dff-7c290ec9d83a" providerId="ADAL" clId="{F1BCD7F7-E090-4FB6-A8EF-4163C5B4D667}" dt="2023-06-22T14:46:19.863" v="294" actId="1037"/>
          <ac:picMkLst>
            <pc:docMk/>
            <pc:sldMk cId="850176520" sldId="718"/>
            <ac:picMk id="6" creationId="{1231DA86-02B6-5984-AA1B-EF39DBAFA518}"/>
          </ac:picMkLst>
        </pc:picChg>
        <pc:picChg chg="del">
          <ac:chgData name="Annarose Peterson" userId="1d91a84d-1cd8-42fd-8dff-7c290ec9d83a" providerId="ADAL" clId="{F1BCD7F7-E090-4FB6-A8EF-4163C5B4D667}" dt="2023-06-22T14:45:48.079" v="245" actId="478"/>
          <ac:picMkLst>
            <pc:docMk/>
            <pc:sldMk cId="850176520" sldId="718"/>
            <ac:picMk id="7" creationId="{37B5867D-2D12-BA94-784B-992C0BAAF6A6}"/>
          </ac:picMkLst>
        </pc:picChg>
      </pc:sldChg>
      <pc:sldChg chg="modSp add mod">
        <pc:chgData name="Annarose Peterson" userId="1d91a84d-1cd8-42fd-8dff-7c290ec9d83a" providerId="ADAL" clId="{F1BCD7F7-E090-4FB6-A8EF-4163C5B4D667}" dt="2023-06-22T14:48:52.730" v="343" actId="20577"/>
        <pc:sldMkLst>
          <pc:docMk/>
          <pc:sldMk cId="2410566090" sldId="719"/>
        </pc:sldMkLst>
        <pc:spChg chg="mod">
          <ac:chgData name="Annarose Peterson" userId="1d91a84d-1cd8-42fd-8dff-7c290ec9d83a" providerId="ADAL" clId="{F1BCD7F7-E090-4FB6-A8EF-4163C5B4D667}" dt="2023-06-22T14:48:52.730" v="343" actId="20577"/>
          <ac:spMkLst>
            <pc:docMk/>
            <pc:sldMk cId="2410566090" sldId="719"/>
            <ac:spMk id="2" creationId="{577C68CE-9C81-0FDB-E65A-93B566A0450D}"/>
          </ac:spMkLst>
        </pc:spChg>
      </pc:sldChg>
      <pc:sldChg chg="addSp delSp modSp mod">
        <pc:chgData name="Annarose Peterson" userId="1d91a84d-1cd8-42fd-8dff-7c290ec9d83a" providerId="ADAL" clId="{F1BCD7F7-E090-4FB6-A8EF-4163C5B4D667}" dt="2023-06-22T17:46:08.487" v="601"/>
        <pc:sldMkLst>
          <pc:docMk/>
          <pc:sldMk cId="2472125161" sldId="731"/>
        </pc:sldMkLst>
        <pc:spChg chg="mod">
          <ac:chgData name="Annarose Peterson" userId="1d91a84d-1cd8-42fd-8dff-7c290ec9d83a" providerId="ADAL" clId="{F1BCD7F7-E090-4FB6-A8EF-4163C5B4D667}" dt="2023-06-22T14:49:05.777" v="351" actId="20577"/>
          <ac:spMkLst>
            <pc:docMk/>
            <pc:sldMk cId="2472125161" sldId="731"/>
            <ac:spMk id="2" creationId="{DC3A2FAC-4307-61ED-7568-F58AA35BFE3B}"/>
          </ac:spMkLst>
        </pc:spChg>
        <pc:spChg chg="del">
          <ac:chgData name="Annarose Peterson" userId="1d91a84d-1cd8-42fd-8dff-7c290ec9d83a" providerId="ADAL" clId="{F1BCD7F7-E090-4FB6-A8EF-4163C5B4D667}" dt="2023-06-22T14:52:36.848" v="352" actId="478"/>
          <ac:spMkLst>
            <pc:docMk/>
            <pc:sldMk cId="2472125161" sldId="731"/>
            <ac:spMk id="3" creationId="{46435907-F240-2A8D-02A4-077E701DFF7C}"/>
          </ac:spMkLst>
        </pc:spChg>
        <pc:spChg chg="add mod">
          <ac:chgData name="Annarose Peterson" userId="1d91a84d-1cd8-42fd-8dff-7c290ec9d83a" providerId="ADAL" clId="{F1BCD7F7-E090-4FB6-A8EF-4163C5B4D667}" dt="2023-06-22T14:54:18.014" v="369" actId="14100"/>
          <ac:spMkLst>
            <pc:docMk/>
            <pc:sldMk cId="2472125161" sldId="731"/>
            <ac:spMk id="4" creationId="{39A13F90-EB02-F8FB-184A-819D47E01133}"/>
          </ac:spMkLst>
        </pc:spChg>
        <pc:spChg chg="add mod">
          <ac:chgData name="Annarose Peterson" userId="1d91a84d-1cd8-42fd-8dff-7c290ec9d83a" providerId="ADAL" clId="{F1BCD7F7-E090-4FB6-A8EF-4163C5B4D667}" dt="2023-06-22T14:59:15.004" v="383"/>
          <ac:spMkLst>
            <pc:docMk/>
            <pc:sldMk cId="2472125161" sldId="731"/>
            <ac:spMk id="6" creationId="{3610EF36-51E3-A00B-3D9E-1F9ADB3C5790}"/>
          </ac:spMkLst>
        </pc:spChg>
        <pc:spChg chg="add mod">
          <ac:chgData name="Annarose Peterson" userId="1d91a84d-1cd8-42fd-8dff-7c290ec9d83a" providerId="ADAL" clId="{F1BCD7F7-E090-4FB6-A8EF-4163C5B4D667}" dt="2023-06-22T14:57:16.641" v="377" actId="14100"/>
          <ac:spMkLst>
            <pc:docMk/>
            <pc:sldMk cId="2472125161" sldId="731"/>
            <ac:spMk id="13" creationId="{05081167-3815-2ECA-1BAB-8E053B1D2F7F}"/>
          </ac:spMkLst>
        </pc:spChg>
        <pc:spChg chg="add mod">
          <ac:chgData name="Annarose Peterson" userId="1d91a84d-1cd8-42fd-8dff-7c290ec9d83a" providerId="ADAL" clId="{F1BCD7F7-E090-4FB6-A8EF-4163C5B4D667}" dt="2023-06-22T15:59:11.153" v="458" actId="14100"/>
          <ac:spMkLst>
            <pc:docMk/>
            <pc:sldMk cId="2472125161" sldId="731"/>
            <ac:spMk id="14" creationId="{F8CBB7C8-1146-ED3A-4926-3635D61F17C1}"/>
          </ac:spMkLst>
        </pc:spChg>
        <pc:spChg chg="add mod">
          <ac:chgData name="Annarose Peterson" userId="1d91a84d-1cd8-42fd-8dff-7c290ec9d83a" providerId="ADAL" clId="{F1BCD7F7-E090-4FB6-A8EF-4163C5B4D667}" dt="2023-06-22T17:44:21.851" v="596" actId="1076"/>
          <ac:spMkLst>
            <pc:docMk/>
            <pc:sldMk cId="2472125161" sldId="731"/>
            <ac:spMk id="16" creationId="{3E460E33-E882-B2DF-EDDA-D2E7CFE40159}"/>
          </ac:spMkLst>
        </pc:spChg>
        <pc:spChg chg="add mod">
          <ac:chgData name="Annarose Peterson" userId="1d91a84d-1cd8-42fd-8dff-7c290ec9d83a" providerId="ADAL" clId="{F1BCD7F7-E090-4FB6-A8EF-4163C5B4D667}" dt="2023-06-22T15:58:01.003" v="439" actId="1076"/>
          <ac:spMkLst>
            <pc:docMk/>
            <pc:sldMk cId="2472125161" sldId="731"/>
            <ac:spMk id="19" creationId="{5A1F56F1-4CDB-4286-EDA2-E9C80231CB7C}"/>
          </ac:spMkLst>
        </pc:spChg>
        <pc:spChg chg="add mod">
          <ac:chgData name="Annarose Peterson" userId="1d91a84d-1cd8-42fd-8dff-7c290ec9d83a" providerId="ADAL" clId="{F1BCD7F7-E090-4FB6-A8EF-4163C5B4D667}" dt="2023-06-22T17:46:08.487" v="601"/>
          <ac:spMkLst>
            <pc:docMk/>
            <pc:sldMk cId="2472125161" sldId="731"/>
            <ac:spMk id="21" creationId="{33CA2E41-E6E9-C23E-4FF4-A32F99502FEC}"/>
          </ac:spMkLst>
        </pc:spChg>
        <pc:spChg chg="add mod">
          <ac:chgData name="Annarose Peterson" userId="1d91a84d-1cd8-42fd-8dff-7c290ec9d83a" providerId="ADAL" clId="{F1BCD7F7-E090-4FB6-A8EF-4163C5B4D667}" dt="2023-06-22T15:59:00.103" v="455" actId="20577"/>
          <ac:spMkLst>
            <pc:docMk/>
            <pc:sldMk cId="2472125161" sldId="731"/>
            <ac:spMk id="23" creationId="{45865432-9C38-34AF-9ED3-0A1EC37CE7B2}"/>
          </ac:spMkLst>
        </pc:spChg>
        <pc:spChg chg="add mod">
          <ac:chgData name="Annarose Peterson" userId="1d91a84d-1cd8-42fd-8dff-7c290ec9d83a" providerId="ADAL" clId="{F1BCD7F7-E090-4FB6-A8EF-4163C5B4D667}" dt="2023-06-22T17:43:54.140" v="488" actId="1076"/>
          <ac:spMkLst>
            <pc:docMk/>
            <pc:sldMk cId="2472125161" sldId="731"/>
            <ac:spMk id="26" creationId="{8218B0D0-DCC1-526E-08BB-D420195D6FE6}"/>
          </ac:spMkLst>
        </pc:spChg>
        <pc:picChg chg="add mod">
          <ac:chgData name="Annarose Peterson" userId="1d91a84d-1cd8-42fd-8dff-7c290ec9d83a" providerId="ADAL" clId="{F1BCD7F7-E090-4FB6-A8EF-4163C5B4D667}" dt="2023-06-22T14:53:53.256" v="364" actId="1076"/>
          <ac:picMkLst>
            <pc:docMk/>
            <pc:sldMk cId="2472125161" sldId="731"/>
            <ac:picMk id="1026" creationId="{86E92606-9084-BD90-A6E3-1AF10B6F6C53}"/>
          </ac:picMkLst>
        </pc:picChg>
        <pc:cxnChg chg="add mod">
          <ac:chgData name="Annarose Peterson" userId="1d91a84d-1cd8-42fd-8dff-7c290ec9d83a" providerId="ADAL" clId="{F1BCD7F7-E090-4FB6-A8EF-4163C5B4D667}" dt="2023-06-22T14:54:31.927" v="371" actId="20577"/>
          <ac:cxnSpMkLst>
            <pc:docMk/>
            <pc:sldMk cId="2472125161" sldId="731"/>
            <ac:cxnSpMk id="5" creationId="{5A131658-974A-7178-7D45-245A62123DBC}"/>
          </ac:cxnSpMkLst>
        </pc:cxnChg>
        <pc:cxnChg chg="add mod">
          <ac:chgData name="Annarose Peterson" userId="1d91a84d-1cd8-42fd-8dff-7c290ec9d83a" providerId="ADAL" clId="{F1BCD7F7-E090-4FB6-A8EF-4163C5B4D667}" dt="2023-06-22T17:44:24.218" v="597" actId="14100"/>
          <ac:cxnSpMkLst>
            <pc:docMk/>
            <pc:sldMk cId="2472125161" sldId="731"/>
            <ac:cxnSpMk id="15" creationId="{17639CAC-331D-7877-FA70-156375A55AC6}"/>
          </ac:cxnSpMkLst>
        </pc:cxnChg>
        <pc:cxnChg chg="add mod">
          <ac:chgData name="Annarose Peterson" userId="1d91a84d-1cd8-42fd-8dff-7c290ec9d83a" providerId="ADAL" clId="{F1BCD7F7-E090-4FB6-A8EF-4163C5B4D667}" dt="2023-06-22T15:58:01.003" v="439" actId="1076"/>
          <ac:cxnSpMkLst>
            <pc:docMk/>
            <pc:sldMk cId="2472125161" sldId="731"/>
            <ac:cxnSpMk id="18" creationId="{6E9014C1-2C79-C2B4-E06F-A394043D2A04}"/>
          </ac:cxnSpMkLst>
        </pc:cxnChg>
        <pc:cxnChg chg="add mod">
          <ac:chgData name="Annarose Peterson" userId="1d91a84d-1cd8-42fd-8dff-7c290ec9d83a" providerId="ADAL" clId="{F1BCD7F7-E090-4FB6-A8EF-4163C5B4D667}" dt="2023-06-22T17:44:31.083" v="599" actId="14100"/>
          <ac:cxnSpMkLst>
            <pc:docMk/>
            <pc:sldMk cId="2472125161" sldId="731"/>
            <ac:cxnSpMk id="20" creationId="{041A0232-DD32-320A-6B19-50CF9CAD5888}"/>
          </ac:cxnSpMkLst>
        </pc:cxnChg>
        <pc:cxnChg chg="add mod">
          <ac:chgData name="Annarose Peterson" userId="1d91a84d-1cd8-42fd-8dff-7c290ec9d83a" providerId="ADAL" clId="{F1BCD7F7-E090-4FB6-A8EF-4163C5B4D667}" dt="2023-06-22T15:58:58.869" v="452" actId="20577"/>
          <ac:cxnSpMkLst>
            <pc:docMk/>
            <pc:sldMk cId="2472125161" sldId="731"/>
            <ac:cxnSpMk id="22" creationId="{043A1608-C6A6-16DD-4D72-3250DC86C3AB}"/>
          </ac:cxnSpMkLst>
        </pc:cxnChg>
        <pc:cxnChg chg="add mod">
          <ac:chgData name="Annarose Peterson" userId="1d91a84d-1cd8-42fd-8dff-7c290ec9d83a" providerId="ADAL" clId="{F1BCD7F7-E090-4FB6-A8EF-4163C5B4D667}" dt="2023-06-22T15:59:17.101" v="460" actId="14100"/>
          <ac:cxnSpMkLst>
            <pc:docMk/>
            <pc:sldMk cId="2472125161" sldId="731"/>
            <ac:cxnSpMk id="24" creationId="{ECBB7E66-008B-F76B-80AB-909D8453EF1F}"/>
          </ac:cxnSpMkLst>
        </pc:cxnChg>
      </pc:sldChg>
      <pc:sldChg chg="addSp delSp modSp mod">
        <pc:chgData name="Annarose Peterson" userId="1d91a84d-1cd8-42fd-8dff-7c290ec9d83a" providerId="ADAL" clId="{F1BCD7F7-E090-4FB6-A8EF-4163C5B4D667}" dt="2023-06-22T20:05:49.980" v="1470" actId="20577"/>
        <pc:sldMkLst>
          <pc:docMk/>
          <pc:sldMk cId="4129824686" sldId="732"/>
        </pc:sldMkLst>
        <pc:spChg chg="mod">
          <ac:chgData name="Annarose Peterson" userId="1d91a84d-1cd8-42fd-8dff-7c290ec9d83a" providerId="ADAL" clId="{F1BCD7F7-E090-4FB6-A8EF-4163C5B4D667}" dt="2023-06-22T15:59:38.263" v="478" actId="20577"/>
          <ac:spMkLst>
            <pc:docMk/>
            <pc:sldMk cId="4129824686" sldId="732"/>
            <ac:spMk id="2" creationId="{CDC4B12B-60EA-711F-4A1D-EA7738E41119}"/>
          </ac:spMkLst>
        </pc:spChg>
        <pc:spChg chg="del">
          <ac:chgData name="Annarose Peterson" userId="1d91a84d-1cd8-42fd-8dff-7c290ec9d83a" providerId="ADAL" clId="{F1BCD7F7-E090-4FB6-A8EF-4163C5B4D667}" dt="2023-06-22T18:28:36.828" v="602" actId="478"/>
          <ac:spMkLst>
            <pc:docMk/>
            <pc:sldMk cId="4129824686" sldId="732"/>
            <ac:spMk id="3" creationId="{F1ADD66A-2A1A-825B-5DCA-07AE21255CED}"/>
          </ac:spMkLst>
        </pc:spChg>
        <pc:spChg chg="add mod">
          <ac:chgData name="Annarose Peterson" userId="1d91a84d-1cd8-42fd-8dff-7c290ec9d83a" providerId="ADAL" clId="{F1BCD7F7-E090-4FB6-A8EF-4163C5B4D667}" dt="2023-06-22T18:32:30.577" v="644" actId="1076"/>
          <ac:spMkLst>
            <pc:docMk/>
            <pc:sldMk cId="4129824686" sldId="732"/>
            <ac:spMk id="7" creationId="{8C498824-CD6B-8A2E-529F-8D6B3CEACF0E}"/>
          </ac:spMkLst>
        </pc:spChg>
        <pc:spChg chg="add mod">
          <ac:chgData name="Annarose Peterson" userId="1d91a84d-1cd8-42fd-8dff-7c290ec9d83a" providerId="ADAL" clId="{F1BCD7F7-E090-4FB6-A8EF-4163C5B4D667}" dt="2023-06-22T18:54:21.775" v="740" actId="20577"/>
          <ac:spMkLst>
            <pc:docMk/>
            <pc:sldMk cId="4129824686" sldId="732"/>
            <ac:spMk id="13" creationId="{4C0B8E3C-0262-7372-2C9B-DB9699EA9FE3}"/>
          </ac:spMkLst>
        </pc:spChg>
        <pc:spChg chg="add mod">
          <ac:chgData name="Annarose Peterson" userId="1d91a84d-1cd8-42fd-8dff-7c290ec9d83a" providerId="ADAL" clId="{F1BCD7F7-E090-4FB6-A8EF-4163C5B4D667}" dt="2023-06-22T18:54:29.750" v="741" actId="1076"/>
          <ac:spMkLst>
            <pc:docMk/>
            <pc:sldMk cId="4129824686" sldId="732"/>
            <ac:spMk id="15" creationId="{C72D9699-BF96-992B-8755-621AA620CD5A}"/>
          </ac:spMkLst>
        </pc:spChg>
        <pc:spChg chg="add mod">
          <ac:chgData name="Annarose Peterson" userId="1d91a84d-1cd8-42fd-8dff-7c290ec9d83a" providerId="ADAL" clId="{F1BCD7F7-E090-4FB6-A8EF-4163C5B4D667}" dt="2023-06-22T18:54:36.564" v="744" actId="14100"/>
          <ac:spMkLst>
            <pc:docMk/>
            <pc:sldMk cId="4129824686" sldId="732"/>
            <ac:spMk id="19" creationId="{F3DCEAC4-BAE0-C8BE-DDA4-EFC506E74B97}"/>
          </ac:spMkLst>
        </pc:spChg>
        <pc:spChg chg="add mod">
          <ac:chgData name="Annarose Peterson" userId="1d91a84d-1cd8-42fd-8dff-7c290ec9d83a" providerId="ADAL" clId="{F1BCD7F7-E090-4FB6-A8EF-4163C5B4D667}" dt="2023-06-22T20:05:49.980" v="1470" actId="20577"/>
          <ac:spMkLst>
            <pc:docMk/>
            <pc:sldMk cId="4129824686" sldId="732"/>
            <ac:spMk id="26" creationId="{C2AE0511-0387-71B6-F59A-B3420992FD13}"/>
          </ac:spMkLst>
        </pc:spChg>
        <pc:spChg chg="add mod">
          <ac:chgData name="Annarose Peterson" userId="1d91a84d-1cd8-42fd-8dff-7c290ec9d83a" providerId="ADAL" clId="{F1BCD7F7-E090-4FB6-A8EF-4163C5B4D667}" dt="2023-06-22T19:00:22.824" v="1072"/>
          <ac:spMkLst>
            <pc:docMk/>
            <pc:sldMk cId="4129824686" sldId="732"/>
            <ac:spMk id="31" creationId="{C60B28D0-2820-15E0-CA6A-9C821CCBA0EE}"/>
          </ac:spMkLst>
        </pc:spChg>
        <pc:picChg chg="add mod modCrop">
          <ac:chgData name="Annarose Peterson" userId="1d91a84d-1cd8-42fd-8dff-7c290ec9d83a" providerId="ADAL" clId="{F1BCD7F7-E090-4FB6-A8EF-4163C5B4D667}" dt="2023-06-22T18:28:48.975" v="606" actId="1076"/>
          <ac:picMkLst>
            <pc:docMk/>
            <pc:sldMk cId="4129824686" sldId="732"/>
            <ac:picMk id="5" creationId="{6AABEE86-C805-1CBC-637A-788CFF3123DE}"/>
          </ac:picMkLst>
        </pc:picChg>
        <pc:cxnChg chg="add mod">
          <ac:chgData name="Annarose Peterson" userId="1d91a84d-1cd8-42fd-8dff-7c290ec9d83a" providerId="ADAL" clId="{F1BCD7F7-E090-4FB6-A8EF-4163C5B4D667}" dt="2023-06-22T18:32:35.039" v="645" actId="14100"/>
          <ac:cxnSpMkLst>
            <pc:docMk/>
            <pc:sldMk cId="4129824686" sldId="732"/>
            <ac:cxnSpMk id="6" creationId="{EAA86003-4798-54B6-E5C2-1D66053B2294}"/>
          </ac:cxnSpMkLst>
        </pc:cxnChg>
        <pc:cxnChg chg="add mod">
          <ac:chgData name="Annarose Peterson" userId="1d91a84d-1cd8-42fd-8dff-7c290ec9d83a" providerId="ADAL" clId="{F1BCD7F7-E090-4FB6-A8EF-4163C5B4D667}" dt="2023-06-22T18:54:21.405" v="736" actId="20577"/>
          <ac:cxnSpMkLst>
            <pc:docMk/>
            <pc:sldMk cId="4129824686" sldId="732"/>
            <ac:cxnSpMk id="12" creationId="{3D99BEAF-5358-D8D6-AC0E-88C18AC2A342}"/>
          </ac:cxnSpMkLst>
        </pc:cxnChg>
        <pc:cxnChg chg="add mod">
          <ac:chgData name="Annarose Peterson" userId="1d91a84d-1cd8-42fd-8dff-7c290ec9d83a" providerId="ADAL" clId="{F1BCD7F7-E090-4FB6-A8EF-4163C5B4D667}" dt="2023-06-22T18:54:32.039" v="742" actId="14100"/>
          <ac:cxnSpMkLst>
            <pc:docMk/>
            <pc:sldMk cId="4129824686" sldId="732"/>
            <ac:cxnSpMk id="16" creationId="{5C5933D2-451B-48C3-BA2D-65D10CD88581}"/>
          </ac:cxnSpMkLst>
        </pc:cxnChg>
        <pc:cxnChg chg="add mod">
          <ac:chgData name="Annarose Peterson" userId="1d91a84d-1cd8-42fd-8dff-7c290ec9d83a" providerId="ADAL" clId="{F1BCD7F7-E090-4FB6-A8EF-4163C5B4D667}" dt="2023-06-22T18:54:41.830" v="746" actId="14100"/>
          <ac:cxnSpMkLst>
            <pc:docMk/>
            <pc:sldMk cId="4129824686" sldId="732"/>
            <ac:cxnSpMk id="18" creationId="{CF5992E4-0589-28DC-BC9F-5B4711D09B3C}"/>
          </ac:cxnSpMkLst>
        </pc:cxnChg>
        <pc:cxnChg chg="add mod">
          <ac:chgData name="Annarose Peterson" userId="1d91a84d-1cd8-42fd-8dff-7c290ec9d83a" providerId="ADAL" clId="{F1BCD7F7-E090-4FB6-A8EF-4163C5B4D667}" dt="2023-06-22T18:57:34.421" v="1036" actId="14100"/>
          <ac:cxnSpMkLst>
            <pc:docMk/>
            <pc:sldMk cId="4129824686" sldId="732"/>
            <ac:cxnSpMk id="27" creationId="{3E161F01-E801-9FF0-3400-AC7170E23DD0}"/>
          </ac:cxnSpMkLst>
        </pc:cxnChg>
      </pc:sldChg>
      <pc:sldChg chg="modSp add mod">
        <pc:chgData name="Annarose Peterson" userId="1d91a84d-1cd8-42fd-8dff-7c290ec9d83a" providerId="ADAL" clId="{F1BCD7F7-E090-4FB6-A8EF-4163C5B4D667}" dt="2023-06-22T14:30:07.281" v="84" actId="20577"/>
        <pc:sldMkLst>
          <pc:docMk/>
          <pc:sldMk cId="2196837028" sldId="733"/>
        </pc:sldMkLst>
        <pc:graphicFrameChg chg="modGraphic">
          <ac:chgData name="Annarose Peterson" userId="1d91a84d-1cd8-42fd-8dff-7c290ec9d83a" providerId="ADAL" clId="{F1BCD7F7-E090-4FB6-A8EF-4163C5B4D667}" dt="2023-06-22T14:30:07.281" v="84" actId="20577"/>
          <ac:graphicFrameMkLst>
            <pc:docMk/>
            <pc:sldMk cId="2196837028" sldId="733"/>
            <ac:graphicFrameMk id="4" creationId="{0F1AB8D4-A881-4F94-959F-CB0FDEE93E2D}"/>
          </ac:graphicFrameMkLst>
        </pc:graphicFrameChg>
      </pc:sldChg>
      <pc:sldChg chg="addSp delSp modSp new mod">
        <pc:chgData name="Annarose Peterson" userId="1d91a84d-1cd8-42fd-8dff-7c290ec9d83a" providerId="ADAL" clId="{F1BCD7F7-E090-4FB6-A8EF-4163C5B4D667}" dt="2023-06-22T19:42:35.899" v="1407"/>
        <pc:sldMkLst>
          <pc:docMk/>
          <pc:sldMk cId="3011615103" sldId="734"/>
        </pc:sldMkLst>
        <pc:spChg chg="del">
          <ac:chgData name="Annarose Peterson" userId="1d91a84d-1cd8-42fd-8dff-7c290ec9d83a" providerId="ADAL" clId="{F1BCD7F7-E090-4FB6-A8EF-4163C5B4D667}" dt="2023-06-22T18:57:55.550" v="1057" actId="478"/>
          <ac:spMkLst>
            <pc:docMk/>
            <pc:sldMk cId="3011615103" sldId="734"/>
            <ac:spMk id="2" creationId="{1EE63CE9-85AD-070D-E08F-81B402B3DF65}"/>
          </ac:spMkLst>
        </pc:spChg>
        <pc:spChg chg="mod">
          <ac:chgData name="Annarose Peterson" userId="1d91a84d-1cd8-42fd-8dff-7c290ec9d83a" providerId="ADAL" clId="{F1BCD7F7-E090-4FB6-A8EF-4163C5B4D667}" dt="2023-06-22T18:57:51.872" v="1056" actId="20577"/>
          <ac:spMkLst>
            <pc:docMk/>
            <pc:sldMk cId="3011615103" sldId="734"/>
            <ac:spMk id="3" creationId="{7A1CE02D-8757-29F0-D816-9301BD7C16B5}"/>
          </ac:spMkLst>
        </pc:spChg>
        <pc:spChg chg="add mod">
          <ac:chgData name="Annarose Peterson" userId="1d91a84d-1cd8-42fd-8dff-7c290ec9d83a" providerId="ADAL" clId="{F1BCD7F7-E090-4FB6-A8EF-4163C5B4D667}" dt="2023-06-22T19:01:28.180" v="1077" actId="1076"/>
          <ac:spMkLst>
            <pc:docMk/>
            <pc:sldMk cId="3011615103" sldId="734"/>
            <ac:spMk id="6" creationId="{71282DAD-DD2D-9172-7209-B7E37D25330A}"/>
          </ac:spMkLst>
        </pc:spChg>
        <pc:spChg chg="add mod">
          <ac:chgData name="Annarose Peterson" userId="1d91a84d-1cd8-42fd-8dff-7c290ec9d83a" providerId="ADAL" clId="{F1BCD7F7-E090-4FB6-A8EF-4163C5B4D667}" dt="2023-06-22T19:02:53.002" v="1124" actId="20577"/>
          <ac:spMkLst>
            <pc:docMk/>
            <pc:sldMk cId="3011615103" sldId="734"/>
            <ac:spMk id="8" creationId="{A35D5CBC-E314-31B1-AD1F-CD83787BF38E}"/>
          </ac:spMkLst>
        </pc:spChg>
        <pc:spChg chg="add mod">
          <ac:chgData name="Annarose Peterson" userId="1d91a84d-1cd8-42fd-8dff-7c290ec9d83a" providerId="ADAL" clId="{F1BCD7F7-E090-4FB6-A8EF-4163C5B4D667}" dt="2023-06-22T19:03:04.761" v="1126" actId="1076"/>
          <ac:spMkLst>
            <pc:docMk/>
            <pc:sldMk cId="3011615103" sldId="734"/>
            <ac:spMk id="11" creationId="{E5D8F1C2-D0D7-0725-9932-A60C9389B45E}"/>
          </ac:spMkLst>
        </pc:spChg>
        <pc:spChg chg="add mod">
          <ac:chgData name="Annarose Peterson" userId="1d91a84d-1cd8-42fd-8dff-7c290ec9d83a" providerId="ADAL" clId="{F1BCD7F7-E090-4FB6-A8EF-4163C5B4D667}" dt="2023-06-22T19:03:30.311" v="1157" actId="20577"/>
          <ac:spMkLst>
            <pc:docMk/>
            <pc:sldMk cId="3011615103" sldId="734"/>
            <ac:spMk id="13" creationId="{46054C7E-DA02-A789-6469-3D6EB5DC4BAA}"/>
          </ac:spMkLst>
        </pc:spChg>
        <pc:spChg chg="add mod">
          <ac:chgData name="Annarose Peterson" userId="1d91a84d-1cd8-42fd-8dff-7c290ec9d83a" providerId="ADAL" clId="{F1BCD7F7-E090-4FB6-A8EF-4163C5B4D667}" dt="2023-06-22T19:26:49.443" v="1268"/>
          <ac:spMkLst>
            <pc:docMk/>
            <pc:sldMk cId="3011615103" sldId="734"/>
            <ac:spMk id="19" creationId="{0DB40389-B75E-F5E4-3BA4-3F7E49240C03}"/>
          </ac:spMkLst>
        </pc:spChg>
        <pc:spChg chg="add mod">
          <ac:chgData name="Annarose Peterson" userId="1d91a84d-1cd8-42fd-8dff-7c290ec9d83a" providerId="ADAL" clId="{F1BCD7F7-E090-4FB6-A8EF-4163C5B4D667}" dt="2023-06-22T19:26:35.547" v="1267"/>
          <ac:spMkLst>
            <pc:docMk/>
            <pc:sldMk cId="3011615103" sldId="734"/>
            <ac:spMk id="20" creationId="{69319783-A586-2DED-B294-FCF490CE577D}"/>
          </ac:spMkLst>
        </pc:spChg>
        <pc:spChg chg="add mod">
          <ac:chgData name="Annarose Peterson" userId="1d91a84d-1cd8-42fd-8dff-7c290ec9d83a" providerId="ADAL" clId="{F1BCD7F7-E090-4FB6-A8EF-4163C5B4D667}" dt="2023-06-22T19:25:29.713" v="1255" actId="1076"/>
          <ac:spMkLst>
            <pc:docMk/>
            <pc:sldMk cId="3011615103" sldId="734"/>
            <ac:spMk id="23" creationId="{B31C7C97-5A9F-A7F1-2B64-9355630715A5}"/>
          </ac:spMkLst>
        </pc:spChg>
        <pc:spChg chg="add mod">
          <ac:chgData name="Annarose Peterson" userId="1d91a84d-1cd8-42fd-8dff-7c290ec9d83a" providerId="ADAL" clId="{F1BCD7F7-E090-4FB6-A8EF-4163C5B4D667}" dt="2023-06-22T19:25:50.793" v="1259"/>
          <ac:spMkLst>
            <pc:docMk/>
            <pc:sldMk cId="3011615103" sldId="734"/>
            <ac:spMk id="25" creationId="{E1C19CC8-D237-0D2F-DCA0-43B414F99F45}"/>
          </ac:spMkLst>
        </pc:spChg>
        <pc:spChg chg="add mod">
          <ac:chgData name="Annarose Peterson" userId="1d91a84d-1cd8-42fd-8dff-7c290ec9d83a" providerId="ADAL" clId="{F1BCD7F7-E090-4FB6-A8EF-4163C5B4D667}" dt="2023-06-22T19:26:18.889" v="1266"/>
          <ac:spMkLst>
            <pc:docMk/>
            <pc:sldMk cId="3011615103" sldId="734"/>
            <ac:spMk id="33" creationId="{9F404DF0-595D-9A3A-5F75-CD8748C3310C}"/>
          </ac:spMkLst>
        </pc:spChg>
        <pc:spChg chg="add mod">
          <ac:chgData name="Annarose Peterson" userId="1d91a84d-1cd8-42fd-8dff-7c290ec9d83a" providerId="ADAL" clId="{F1BCD7F7-E090-4FB6-A8EF-4163C5B4D667}" dt="2023-06-22T19:42:35.899" v="1407"/>
          <ac:spMkLst>
            <pc:docMk/>
            <pc:sldMk cId="3011615103" sldId="734"/>
            <ac:spMk id="34" creationId="{44122E57-38A1-A6FA-4B66-2B5F8E2D7D24}"/>
          </ac:spMkLst>
        </pc:spChg>
        <pc:spChg chg="add mod">
          <ac:chgData name="Annarose Peterson" userId="1d91a84d-1cd8-42fd-8dff-7c290ec9d83a" providerId="ADAL" clId="{F1BCD7F7-E090-4FB6-A8EF-4163C5B4D667}" dt="2023-06-22T19:27:38.626" v="1276"/>
          <ac:spMkLst>
            <pc:docMk/>
            <pc:sldMk cId="3011615103" sldId="734"/>
            <ac:spMk id="38" creationId="{59E87EFF-6AFC-E955-6A52-FEB6AC898C85}"/>
          </ac:spMkLst>
        </pc:spChg>
        <pc:spChg chg="add mod">
          <ac:chgData name="Annarose Peterson" userId="1d91a84d-1cd8-42fd-8dff-7c290ec9d83a" providerId="ADAL" clId="{F1BCD7F7-E090-4FB6-A8EF-4163C5B4D667}" dt="2023-06-22T19:38:24.680" v="1304" actId="1076"/>
          <ac:spMkLst>
            <pc:docMk/>
            <pc:sldMk cId="3011615103" sldId="734"/>
            <ac:spMk id="40" creationId="{353C742D-BF17-377E-AF3A-C72C24A16C74}"/>
          </ac:spMkLst>
        </pc:spChg>
        <pc:picChg chg="add mod modCrop">
          <ac:chgData name="Annarose Peterson" userId="1d91a84d-1cd8-42fd-8dff-7c290ec9d83a" providerId="ADAL" clId="{F1BCD7F7-E090-4FB6-A8EF-4163C5B4D667}" dt="2023-06-22T18:59:39.218" v="1063" actId="1076"/>
          <ac:picMkLst>
            <pc:docMk/>
            <pc:sldMk cId="3011615103" sldId="734"/>
            <ac:picMk id="5" creationId="{8B3D0214-340D-1B57-C7B5-A1983814F771}"/>
          </ac:picMkLst>
        </pc:picChg>
        <pc:cxnChg chg="add mod">
          <ac:chgData name="Annarose Peterson" userId="1d91a84d-1cd8-42fd-8dff-7c290ec9d83a" providerId="ADAL" clId="{F1BCD7F7-E090-4FB6-A8EF-4163C5B4D667}" dt="2023-06-22T19:03:42.277" v="1161" actId="14100"/>
          <ac:cxnSpMkLst>
            <pc:docMk/>
            <pc:sldMk cId="3011615103" sldId="734"/>
            <ac:cxnSpMk id="7" creationId="{B8040D89-DCA4-8DFE-A7C5-582035AD0FD8}"/>
          </ac:cxnSpMkLst>
        </pc:cxnChg>
        <pc:cxnChg chg="add mod">
          <ac:chgData name="Annarose Peterson" userId="1d91a84d-1cd8-42fd-8dff-7c290ec9d83a" providerId="ADAL" clId="{F1BCD7F7-E090-4FB6-A8EF-4163C5B4D667}" dt="2023-06-22T19:03:04.761" v="1126" actId="1076"/>
          <ac:cxnSpMkLst>
            <pc:docMk/>
            <pc:sldMk cId="3011615103" sldId="734"/>
            <ac:cxnSpMk id="10" creationId="{6F19B2EB-D21D-FA5D-4D48-7F20D26E309F}"/>
          </ac:cxnSpMkLst>
        </pc:cxnChg>
        <pc:cxnChg chg="add mod">
          <ac:chgData name="Annarose Peterson" userId="1d91a84d-1cd8-42fd-8dff-7c290ec9d83a" providerId="ADAL" clId="{F1BCD7F7-E090-4FB6-A8EF-4163C5B4D667}" dt="2023-06-22T19:03:36.838" v="1159" actId="14100"/>
          <ac:cxnSpMkLst>
            <pc:docMk/>
            <pc:sldMk cId="3011615103" sldId="734"/>
            <ac:cxnSpMk id="12" creationId="{09179D0E-0DEA-D501-738F-55DEB2901418}"/>
          </ac:cxnSpMkLst>
        </pc:cxnChg>
        <pc:cxnChg chg="add mod">
          <ac:chgData name="Annarose Peterson" userId="1d91a84d-1cd8-42fd-8dff-7c290ec9d83a" providerId="ADAL" clId="{F1BCD7F7-E090-4FB6-A8EF-4163C5B4D667}" dt="2023-06-22T19:25:19.802" v="1252" actId="14100"/>
          <ac:cxnSpMkLst>
            <pc:docMk/>
            <pc:sldMk cId="3011615103" sldId="734"/>
            <ac:cxnSpMk id="18" creationId="{1604B8D5-DD6F-536B-EBCF-787C5DC2206A}"/>
          </ac:cxnSpMkLst>
        </pc:cxnChg>
        <pc:cxnChg chg="add mod">
          <ac:chgData name="Annarose Peterson" userId="1d91a84d-1cd8-42fd-8dff-7c290ec9d83a" providerId="ADAL" clId="{F1BCD7F7-E090-4FB6-A8EF-4163C5B4D667}" dt="2023-06-22T19:25:27.648" v="1254" actId="14100"/>
          <ac:cxnSpMkLst>
            <pc:docMk/>
            <pc:sldMk cId="3011615103" sldId="734"/>
            <ac:cxnSpMk id="21" creationId="{08126A5F-F42D-EE96-8AF1-8D831EB4D489}"/>
          </ac:cxnSpMkLst>
        </pc:cxnChg>
        <pc:cxnChg chg="add mod">
          <ac:chgData name="Annarose Peterson" userId="1d91a84d-1cd8-42fd-8dff-7c290ec9d83a" providerId="ADAL" clId="{F1BCD7F7-E090-4FB6-A8EF-4163C5B4D667}" dt="2023-06-22T19:25:32.484" v="1256" actId="14100"/>
          <ac:cxnSpMkLst>
            <pc:docMk/>
            <pc:sldMk cId="3011615103" sldId="734"/>
            <ac:cxnSpMk id="24" creationId="{E6190814-7A86-E490-DA3F-33B83B32D447}"/>
          </ac:cxnSpMkLst>
        </pc:cxnChg>
        <pc:cxnChg chg="add mod">
          <ac:chgData name="Annarose Peterson" userId="1d91a84d-1cd8-42fd-8dff-7c290ec9d83a" providerId="ADAL" clId="{F1BCD7F7-E090-4FB6-A8EF-4163C5B4D667}" dt="2023-06-22T19:25:38.130" v="1258" actId="14100"/>
          <ac:cxnSpMkLst>
            <pc:docMk/>
            <pc:sldMk cId="3011615103" sldId="734"/>
            <ac:cxnSpMk id="26" creationId="{C435405F-69DA-628F-7BCF-1129B54393A8}"/>
          </ac:cxnSpMkLst>
        </pc:cxnChg>
        <pc:cxnChg chg="add mod">
          <ac:chgData name="Annarose Peterson" userId="1d91a84d-1cd8-42fd-8dff-7c290ec9d83a" providerId="ADAL" clId="{F1BCD7F7-E090-4FB6-A8EF-4163C5B4D667}" dt="2023-06-22T19:26:02.231" v="1261" actId="1076"/>
          <ac:cxnSpMkLst>
            <pc:docMk/>
            <pc:sldMk cId="3011615103" sldId="734"/>
            <ac:cxnSpMk id="32" creationId="{98222536-E402-C49D-F8A7-AB0AE8B2E1B8}"/>
          </ac:cxnSpMkLst>
        </pc:cxnChg>
        <pc:cxnChg chg="add mod">
          <ac:chgData name="Annarose Peterson" userId="1d91a84d-1cd8-42fd-8dff-7c290ec9d83a" providerId="ADAL" clId="{F1BCD7F7-E090-4FB6-A8EF-4163C5B4D667}" dt="2023-06-22T19:42:35.899" v="1407"/>
          <ac:cxnSpMkLst>
            <pc:docMk/>
            <pc:sldMk cId="3011615103" sldId="734"/>
            <ac:cxnSpMk id="35" creationId="{6EE21584-C38F-4722-182D-A7CCEDAFEFA2}"/>
          </ac:cxnSpMkLst>
        </pc:cxnChg>
        <pc:cxnChg chg="add mod">
          <ac:chgData name="Annarose Peterson" userId="1d91a84d-1cd8-42fd-8dff-7c290ec9d83a" providerId="ADAL" clId="{F1BCD7F7-E090-4FB6-A8EF-4163C5B4D667}" dt="2023-06-22T19:27:24.339" v="1275" actId="14100"/>
          <ac:cxnSpMkLst>
            <pc:docMk/>
            <pc:sldMk cId="3011615103" sldId="734"/>
            <ac:cxnSpMk id="37" creationId="{7139802C-DFBD-4037-FBE4-3E090E2C1FCC}"/>
          </ac:cxnSpMkLst>
        </pc:cxnChg>
      </pc:sldChg>
      <pc:sldChg chg="addSp delSp modSp add mod">
        <pc:chgData name="Annarose Peterson" userId="1d91a84d-1cd8-42fd-8dff-7c290ec9d83a" providerId="ADAL" clId="{F1BCD7F7-E090-4FB6-A8EF-4163C5B4D667}" dt="2023-06-22T19:40:23.696" v="1325" actId="14100"/>
        <pc:sldMkLst>
          <pc:docMk/>
          <pc:sldMk cId="2434224625" sldId="735"/>
        </pc:sldMkLst>
        <pc:spChg chg="del">
          <ac:chgData name="Annarose Peterson" userId="1d91a84d-1cd8-42fd-8dff-7c290ec9d83a" providerId="ADAL" clId="{F1BCD7F7-E090-4FB6-A8EF-4163C5B4D667}" dt="2023-06-22T19:36:01.703" v="1294" actId="478"/>
          <ac:spMkLst>
            <pc:docMk/>
            <pc:sldMk cId="2434224625" sldId="735"/>
            <ac:spMk id="8" creationId="{A35D5CBC-E314-31B1-AD1F-CD83787BF38E}"/>
          </ac:spMkLst>
        </pc:spChg>
        <pc:spChg chg="del">
          <ac:chgData name="Annarose Peterson" userId="1d91a84d-1cd8-42fd-8dff-7c290ec9d83a" providerId="ADAL" clId="{F1BCD7F7-E090-4FB6-A8EF-4163C5B4D667}" dt="2023-06-22T19:35:58.916" v="1293" actId="478"/>
          <ac:spMkLst>
            <pc:docMk/>
            <pc:sldMk cId="2434224625" sldId="735"/>
            <ac:spMk id="11" creationId="{E5D8F1C2-D0D7-0725-9932-A60C9389B45E}"/>
          </ac:spMkLst>
        </pc:spChg>
        <pc:spChg chg="del">
          <ac:chgData name="Annarose Peterson" userId="1d91a84d-1cd8-42fd-8dff-7c290ec9d83a" providerId="ADAL" clId="{F1BCD7F7-E090-4FB6-A8EF-4163C5B4D667}" dt="2023-06-22T19:35:03.668" v="1284" actId="478"/>
          <ac:spMkLst>
            <pc:docMk/>
            <pc:sldMk cId="2434224625" sldId="735"/>
            <ac:spMk id="13" creationId="{46054C7E-DA02-A789-6469-3D6EB5DC4BAA}"/>
          </ac:spMkLst>
        </pc:spChg>
        <pc:spChg chg="add mod">
          <ac:chgData name="Annarose Peterson" userId="1d91a84d-1cd8-42fd-8dff-7c290ec9d83a" providerId="ADAL" clId="{F1BCD7F7-E090-4FB6-A8EF-4163C5B4D667}" dt="2023-06-22T19:35:34.738" v="1289"/>
          <ac:spMkLst>
            <pc:docMk/>
            <pc:sldMk cId="2434224625" sldId="735"/>
            <ac:spMk id="14" creationId="{E298DBA4-FC24-F03A-FF53-478EC274880E}"/>
          </ac:spMkLst>
        </pc:spChg>
        <pc:spChg chg="mod">
          <ac:chgData name="Annarose Peterson" userId="1d91a84d-1cd8-42fd-8dff-7c290ec9d83a" providerId="ADAL" clId="{F1BCD7F7-E090-4FB6-A8EF-4163C5B4D667}" dt="2023-06-22T19:36:07.588" v="1295" actId="1076"/>
          <ac:spMkLst>
            <pc:docMk/>
            <pc:sldMk cId="2434224625" sldId="735"/>
            <ac:spMk id="19" creationId="{0DB40389-B75E-F5E4-3BA4-3F7E49240C03}"/>
          </ac:spMkLst>
        </pc:spChg>
        <pc:spChg chg="del">
          <ac:chgData name="Annarose Peterson" userId="1d91a84d-1cd8-42fd-8dff-7c290ec9d83a" providerId="ADAL" clId="{F1BCD7F7-E090-4FB6-A8EF-4163C5B4D667}" dt="2023-06-22T19:36:17.969" v="1297" actId="478"/>
          <ac:spMkLst>
            <pc:docMk/>
            <pc:sldMk cId="2434224625" sldId="735"/>
            <ac:spMk id="20" creationId="{69319783-A586-2DED-B294-FCF490CE577D}"/>
          </ac:spMkLst>
        </pc:spChg>
        <pc:spChg chg="mod">
          <ac:chgData name="Annarose Peterson" userId="1d91a84d-1cd8-42fd-8dff-7c290ec9d83a" providerId="ADAL" clId="{F1BCD7F7-E090-4FB6-A8EF-4163C5B4D667}" dt="2023-06-22T19:38:53.927" v="1308"/>
          <ac:spMkLst>
            <pc:docMk/>
            <pc:sldMk cId="2434224625" sldId="735"/>
            <ac:spMk id="23" creationId="{B31C7C97-5A9F-A7F1-2B64-9355630715A5}"/>
          </ac:spMkLst>
        </pc:spChg>
        <pc:spChg chg="del">
          <ac:chgData name="Annarose Peterson" userId="1d91a84d-1cd8-42fd-8dff-7c290ec9d83a" providerId="ADAL" clId="{F1BCD7F7-E090-4FB6-A8EF-4163C5B4D667}" dt="2023-06-22T19:40:18.798" v="1323" actId="478"/>
          <ac:spMkLst>
            <pc:docMk/>
            <pc:sldMk cId="2434224625" sldId="735"/>
            <ac:spMk id="25" creationId="{E1C19CC8-D237-0D2F-DCA0-43B414F99F45}"/>
          </ac:spMkLst>
        </pc:spChg>
        <pc:spChg chg="add mod">
          <ac:chgData name="Annarose Peterson" userId="1d91a84d-1cd8-42fd-8dff-7c290ec9d83a" providerId="ADAL" clId="{F1BCD7F7-E090-4FB6-A8EF-4163C5B4D667}" dt="2023-06-22T19:40:23.696" v="1325" actId="14100"/>
          <ac:spMkLst>
            <pc:docMk/>
            <pc:sldMk cId="2434224625" sldId="735"/>
            <ac:spMk id="28" creationId="{1E6B6B00-E25F-C8C3-C448-B564A7C9A381}"/>
          </ac:spMkLst>
        </pc:spChg>
        <pc:spChg chg="add mod">
          <ac:chgData name="Annarose Peterson" userId="1d91a84d-1cd8-42fd-8dff-7c290ec9d83a" providerId="ADAL" clId="{F1BCD7F7-E090-4FB6-A8EF-4163C5B4D667}" dt="2023-06-22T19:39:36.644" v="1314"/>
          <ac:spMkLst>
            <pc:docMk/>
            <pc:sldMk cId="2434224625" sldId="735"/>
            <ac:spMk id="29" creationId="{4FF464EC-A7FE-F4E3-12FD-A4C7E51E9FC5}"/>
          </ac:spMkLst>
        </pc:spChg>
        <pc:spChg chg="mod">
          <ac:chgData name="Annarose Peterson" userId="1d91a84d-1cd8-42fd-8dff-7c290ec9d83a" providerId="ADAL" clId="{F1BCD7F7-E090-4FB6-A8EF-4163C5B4D667}" dt="2023-06-22T19:39:09.229" v="1309"/>
          <ac:spMkLst>
            <pc:docMk/>
            <pc:sldMk cId="2434224625" sldId="735"/>
            <ac:spMk id="33" creationId="{9F404DF0-595D-9A3A-5F75-CD8748C3310C}"/>
          </ac:spMkLst>
        </pc:spChg>
        <pc:spChg chg="del">
          <ac:chgData name="Annarose Peterson" userId="1d91a84d-1cd8-42fd-8dff-7c290ec9d83a" providerId="ADAL" clId="{F1BCD7F7-E090-4FB6-A8EF-4163C5B4D667}" dt="2023-06-22T19:40:15.836" v="1322" actId="478"/>
          <ac:spMkLst>
            <pc:docMk/>
            <pc:sldMk cId="2434224625" sldId="735"/>
            <ac:spMk id="34" creationId="{44122E57-38A1-A6FA-4B66-2B5F8E2D7D24}"/>
          </ac:spMkLst>
        </pc:spChg>
        <pc:spChg chg="del">
          <ac:chgData name="Annarose Peterson" userId="1d91a84d-1cd8-42fd-8dff-7c290ec9d83a" providerId="ADAL" clId="{F1BCD7F7-E090-4FB6-A8EF-4163C5B4D667}" dt="2023-06-22T19:40:09.118" v="1319" actId="478"/>
          <ac:spMkLst>
            <pc:docMk/>
            <pc:sldMk cId="2434224625" sldId="735"/>
            <ac:spMk id="38" creationId="{59E87EFF-6AFC-E955-6A52-FEB6AC898C85}"/>
          </ac:spMkLst>
        </pc:spChg>
        <pc:spChg chg="add mod">
          <ac:chgData name="Annarose Peterson" userId="1d91a84d-1cd8-42fd-8dff-7c290ec9d83a" providerId="ADAL" clId="{F1BCD7F7-E090-4FB6-A8EF-4163C5B4D667}" dt="2023-06-22T19:39:58.502" v="1318"/>
          <ac:spMkLst>
            <pc:docMk/>
            <pc:sldMk cId="2434224625" sldId="735"/>
            <ac:spMk id="39" creationId="{5282FD41-0E84-78A7-AB01-9DAEF5A2E23B}"/>
          </ac:spMkLst>
        </pc:spChg>
        <pc:spChg chg="add mod">
          <ac:chgData name="Annarose Peterson" userId="1d91a84d-1cd8-42fd-8dff-7c290ec9d83a" providerId="ADAL" clId="{F1BCD7F7-E090-4FB6-A8EF-4163C5B4D667}" dt="2023-06-22T19:40:11.741" v="1321"/>
          <ac:spMkLst>
            <pc:docMk/>
            <pc:sldMk cId="2434224625" sldId="735"/>
            <ac:spMk id="42" creationId="{742A3AFB-448B-EAA4-D4D6-DE11D98D022A}"/>
          </ac:spMkLst>
        </pc:spChg>
        <pc:picChg chg="add mod ord">
          <ac:chgData name="Annarose Peterson" userId="1d91a84d-1cd8-42fd-8dff-7c290ec9d83a" providerId="ADAL" clId="{F1BCD7F7-E090-4FB6-A8EF-4163C5B4D667}" dt="2023-06-22T19:34:54.587" v="1282" actId="167"/>
          <ac:picMkLst>
            <pc:docMk/>
            <pc:sldMk cId="2434224625" sldId="735"/>
            <ac:picMk id="4" creationId="{2C5ED1E1-1D80-2458-8BE4-810E127BF973}"/>
          </ac:picMkLst>
        </pc:picChg>
        <pc:picChg chg="del">
          <ac:chgData name="Annarose Peterson" userId="1d91a84d-1cd8-42fd-8dff-7c290ec9d83a" providerId="ADAL" clId="{F1BCD7F7-E090-4FB6-A8EF-4163C5B4D667}" dt="2023-06-22T19:34:48.601" v="1278" actId="478"/>
          <ac:picMkLst>
            <pc:docMk/>
            <pc:sldMk cId="2434224625" sldId="735"/>
            <ac:picMk id="5" creationId="{8B3D0214-340D-1B57-C7B5-A1983814F771}"/>
          </ac:picMkLst>
        </pc:picChg>
        <pc:cxnChg chg="del">
          <ac:chgData name="Annarose Peterson" userId="1d91a84d-1cd8-42fd-8dff-7c290ec9d83a" providerId="ADAL" clId="{F1BCD7F7-E090-4FB6-A8EF-4163C5B4D667}" dt="2023-06-22T19:36:01.703" v="1294" actId="478"/>
          <ac:cxnSpMkLst>
            <pc:docMk/>
            <pc:sldMk cId="2434224625" sldId="735"/>
            <ac:cxnSpMk id="7" creationId="{B8040D89-DCA4-8DFE-A7C5-582035AD0FD8}"/>
          </ac:cxnSpMkLst>
        </pc:cxnChg>
        <pc:cxnChg chg="del">
          <ac:chgData name="Annarose Peterson" userId="1d91a84d-1cd8-42fd-8dff-7c290ec9d83a" providerId="ADAL" clId="{F1BCD7F7-E090-4FB6-A8EF-4163C5B4D667}" dt="2023-06-22T19:35:58.916" v="1293" actId="478"/>
          <ac:cxnSpMkLst>
            <pc:docMk/>
            <pc:sldMk cId="2434224625" sldId="735"/>
            <ac:cxnSpMk id="10" creationId="{6F19B2EB-D21D-FA5D-4D48-7F20D26E309F}"/>
          </ac:cxnSpMkLst>
        </pc:cxnChg>
        <pc:cxnChg chg="del mod">
          <ac:chgData name="Annarose Peterson" userId="1d91a84d-1cd8-42fd-8dff-7c290ec9d83a" providerId="ADAL" clId="{F1BCD7F7-E090-4FB6-A8EF-4163C5B4D667}" dt="2023-06-22T19:35:05.669" v="1285" actId="478"/>
          <ac:cxnSpMkLst>
            <pc:docMk/>
            <pc:sldMk cId="2434224625" sldId="735"/>
            <ac:cxnSpMk id="12" creationId="{09179D0E-0DEA-D501-738F-55DEB2901418}"/>
          </ac:cxnSpMkLst>
        </pc:cxnChg>
        <pc:cxnChg chg="add mod">
          <ac:chgData name="Annarose Peterson" userId="1d91a84d-1cd8-42fd-8dff-7c290ec9d83a" providerId="ADAL" clId="{F1BCD7F7-E090-4FB6-A8EF-4163C5B4D667}" dt="2023-06-22T19:35:17.755" v="1288" actId="14100"/>
          <ac:cxnSpMkLst>
            <pc:docMk/>
            <pc:sldMk cId="2434224625" sldId="735"/>
            <ac:cxnSpMk id="15" creationId="{32A0B860-FDCC-7529-77B7-BCDADDCF7EF0}"/>
          </ac:cxnSpMkLst>
        </pc:cxnChg>
        <pc:cxnChg chg="mod">
          <ac:chgData name="Annarose Peterson" userId="1d91a84d-1cd8-42fd-8dff-7c290ec9d83a" providerId="ADAL" clId="{F1BCD7F7-E090-4FB6-A8EF-4163C5B4D667}" dt="2023-06-22T19:36:10.552" v="1296" actId="14100"/>
          <ac:cxnSpMkLst>
            <pc:docMk/>
            <pc:sldMk cId="2434224625" sldId="735"/>
            <ac:cxnSpMk id="18" creationId="{1604B8D5-DD6F-536B-EBCF-787C5DC2206A}"/>
          </ac:cxnSpMkLst>
        </pc:cxnChg>
        <pc:cxnChg chg="del mod">
          <ac:chgData name="Annarose Peterson" userId="1d91a84d-1cd8-42fd-8dff-7c290ec9d83a" providerId="ADAL" clId="{F1BCD7F7-E090-4FB6-A8EF-4163C5B4D667}" dt="2023-06-22T19:36:17.969" v="1297" actId="478"/>
          <ac:cxnSpMkLst>
            <pc:docMk/>
            <pc:sldMk cId="2434224625" sldId="735"/>
            <ac:cxnSpMk id="21" creationId="{08126A5F-F42D-EE96-8AF1-8D831EB4D489}"/>
          </ac:cxnSpMkLst>
        </pc:cxnChg>
        <pc:cxnChg chg="mod">
          <ac:chgData name="Annarose Peterson" userId="1d91a84d-1cd8-42fd-8dff-7c290ec9d83a" providerId="ADAL" clId="{F1BCD7F7-E090-4FB6-A8EF-4163C5B4D667}" dt="2023-06-22T19:36:23.681" v="1299" actId="14100"/>
          <ac:cxnSpMkLst>
            <pc:docMk/>
            <pc:sldMk cId="2434224625" sldId="735"/>
            <ac:cxnSpMk id="24" creationId="{E6190814-7A86-E490-DA3F-33B83B32D447}"/>
          </ac:cxnSpMkLst>
        </pc:cxnChg>
        <pc:cxnChg chg="del mod">
          <ac:chgData name="Annarose Peterson" userId="1d91a84d-1cd8-42fd-8dff-7c290ec9d83a" providerId="ADAL" clId="{F1BCD7F7-E090-4FB6-A8EF-4163C5B4D667}" dt="2023-06-22T19:40:18.798" v="1323" actId="478"/>
          <ac:cxnSpMkLst>
            <pc:docMk/>
            <pc:sldMk cId="2434224625" sldId="735"/>
            <ac:cxnSpMk id="26" creationId="{C435405F-69DA-628F-7BCF-1129B54393A8}"/>
          </ac:cxnSpMkLst>
        </pc:cxnChg>
        <pc:cxnChg chg="add mod">
          <ac:chgData name="Annarose Peterson" userId="1d91a84d-1cd8-42fd-8dff-7c290ec9d83a" providerId="ADAL" clId="{F1BCD7F7-E090-4FB6-A8EF-4163C5B4D667}" dt="2023-06-22T19:39:22.090" v="1313" actId="14100"/>
          <ac:cxnSpMkLst>
            <pc:docMk/>
            <pc:sldMk cId="2434224625" sldId="735"/>
            <ac:cxnSpMk id="30" creationId="{D128D52E-A3EF-2274-CBA9-FFB1E9D9FDF9}"/>
          </ac:cxnSpMkLst>
        </pc:cxnChg>
        <pc:cxnChg chg="mod">
          <ac:chgData name="Annarose Peterson" userId="1d91a84d-1cd8-42fd-8dff-7c290ec9d83a" providerId="ADAL" clId="{F1BCD7F7-E090-4FB6-A8EF-4163C5B4D667}" dt="2023-06-22T19:38:39.295" v="1307" actId="1076"/>
          <ac:cxnSpMkLst>
            <pc:docMk/>
            <pc:sldMk cId="2434224625" sldId="735"/>
            <ac:cxnSpMk id="32" creationId="{98222536-E402-C49D-F8A7-AB0AE8B2E1B8}"/>
          </ac:cxnSpMkLst>
        </pc:cxnChg>
        <pc:cxnChg chg="del mod">
          <ac:chgData name="Annarose Peterson" userId="1d91a84d-1cd8-42fd-8dff-7c290ec9d83a" providerId="ADAL" clId="{F1BCD7F7-E090-4FB6-A8EF-4163C5B4D667}" dt="2023-06-22T19:40:15.836" v="1322" actId="478"/>
          <ac:cxnSpMkLst>
            <pc:docMk/>
            <pc:sldMk cId="2434224625" sldId="735"/>
            <ac:cxnSpMk id="35" creationId="{6EE21584-C38F-4722-182D-A7CCEDAFEFA2}"/>
          </ac:cxnSpMkLst>
        </pc:cxnChg>
        <pc:cxnChg chg="add mod">
          <ac:chgData name="Annarose Peterson" userId="1d91a84d-1cd8-42fd-8dff-7c290ec9d83a" providerId="ADAL" clId="{F1BCD7F7-E090-4FB6-A8EF-4163C5B4D667}" dt="2023-06-22T19:39:47.738" v="1317" actId="14100"/>
          <ac:cxnSpMkLst>
            <pc:docMk/>
            <pc:sldMk cId="2434224625" sldId="735"/>
            <ac:cxnSpMk id="36" creationId="{67DF643F-F6AC-A5FB-8B4E-4C1E242EB9A9}"/>
          </ac:cxnSpMkLst>
        </pc:cxnChg>
        <pc:cxnChg chg="del mod">
          <ac:chgData name="Annarose Peterson" userId="1d91a84d-1cd8-42fd-8dff-7c290ec9d83a" providerId="ADAL" clId="{F1BCD7F7-E090-4FB6-A8EF-4163C5B4D667}" dt="2023-06-22T19:40:11.523" v="1320" actId="478"/>
          <ac:cxnSpMkLst>
            <pc:docMk/>
            <pc:sldMk cId="2434224625" sldId="735"/>
            <ac:cxnSpMk id="37" creationId="{7139802C-DFBD-4037-FBE4-3E090E2C1FCC}"/>
          </ac:cxnSpMkLst>
        </pc:cxnChg>
        <pc:cxnChg chg="add mod">
          <ac:chgData name="Annarose Peterson" userId="1d91a84d-1cd8-42fd-8dff-7c290ec9d83a" providerId="ADAL" clId="{F1BCD7F7-E090-4FB6-A8EF-4163C5B4D667}" dt="2023-06-22T19:40:11.741" v="1321"/>
          <ac:cxnSpMkLst>
            <pc:docMk/>
            <pc:sldMk cId="2434224625" sldId="735"/>
            <ac:cxnSpMk id="41" creationId="{4774A17C-C681-C3F1-6C3E-041347B91C73}"/>
          </ac:cxnSpMkLst>
        </pc:cxnChg>
      </pc:sldChg>
      <pc:sldChg chg="addSp delSp modSp new mod">
        <pc:chgData name="Annarose Peterson" userId="1d91a84d-1cd8-42fd-8dff-7c290ec9d83a" providerId="ADAL" clId="{F1BCD7F7-E090-4FB6-A8EF-4163C5B4D667}" dt="2023-06-22T19:44:15.066" v="1446"/>
        <pc:sldMkLst>
          <pc:docMk/>
          <pc:sldMk cId="2085554987" sldId="736"/>
        </pc:sldMkLst>
        <pc:spChg chg="del">
          <ac:chgData name="Annarose Peterson" userId="1d91a84d-1cd8-42fd-8dff-7c290ec9d83a" providerId="ADAL" clId="{F1BCD7F7-E090-4FB6-A8EF-4163C5B4D667}" dt="2023-06-22T19:43:44.900" v="1440" actId="478"/>
          <ac:spMkLst>
            <pc:docMk/>
            <pc:sldMk cId="2085554987" sldId="736"/>
            <ac:spMk id="2" creationId="{7C8C49A9-8124-F5C8-F8B5-9D49DB8A5969}"/>
          </ac:spMkLst>
        </pc:spChg>
        <pc:spChg chg="mod">
          <ac:chgData name="Annarose Peterson" userId="1d91a84d-1cd8-42fd-8dff-7c290ec9d83a" providerId="ADAL" clId="{F1BCD7F7-E090-4FB6-A8EF-4163C5B4D667}" dt="2023-06-22T19:43:02.507" v="1439" actId="20577"/>
          <ac:spMkLst>
            <pc:docMk/>
            <pc:sldMk cId="2085554987" sldId="736"/>
            <ac:spMk id="3" creationId="{190C4564-49E9-BDDA-0411-670848777E18}"/>
          </ac:spMkLst>
        </pc:spChg>
        <pc:spChg chg="add mod">
          <ac:chgData name="Annarose Peterson" userId="1d91a84d-1cd8-42fd-8dff-7c290ec9d83a" providerId="ADAL" clId="{F1BCD7F7-E090-4FB6-A8EF-4163C5B4D667}" dt="2023-06-22T19:44:15.066" v="1446"/>
          <ac:spMkLst>
            <pc:docMk/>
            <pc:sldMk cId="2085554987" sldId="736"/>
            <ac:spMk id="7" creationId="{D32AE74E-B78E-6DB6-035F-520E7BC75AE4}"/>
          </ac:spMkLst>
        </pc:spChg>
        <pc:picChg chg="add mod">
          <ac:chgData name="Annarose Peterson" userId="1d91a84d-1cd8-42fd-8dff-7c290ec9d83a" providerId="ADAL" clId="{F1BCD7F7-E090-4FB6-A8EF-4163C5B4D667}" dt="2023-06-22T19:43:47.739" v="1443" actId="1076"/>
          <ac:picMkLst>
            <pc:docMk/>
            <pc:sldMk cId="2085554987" sldId="736"/>
            <ac:picMk id="5" creationId="{5A380884-33E2-C432-89EC-C7DDFD9FC84F}"/>
          </ac:picMkLst>
        </pc:picChg>
        <pc:cxnChg chg="add mod">
          <ac:chgData name="Annarose Peterson" userId="1d91a84d-1cd8-42fd-8dff-7c290ec9d83a" providerId="ADAL" clId="{F1BCD7F7-E090-4FB6-A8EF-4163C5B4D667}" dt="2023-06-22T19:44:15.066" v="1446"/>
          <ac:cxnSpMkLst>
            <pc:docMk/>
            <pc:sldMk cId="2085554987" sldId="736"/>
            <ac:cxnSpMk id="6" creationId="{DD8FBE7D-5000-1C61-B227-B0ACFEA75052}"/>
          </ac:cxnSpMkLst>
        </pc:cxnChg>
      </pc:sldChg>
      <pc:sldChg chg="addSp delSp modSp new mod">
        <pc:chgData name="Annarose Peterson" userId="1d91a84d-1cd8-42fd-8dff-7c290ec9d83a" providerId="ADAL" clId="{F1BCD7F7-E090-4FB6-A8EF-4163C5B4D667}" dt="2023-06-22T20:28:47.664" v="1773"/>
        <pc:sldMkLst>
          <pc:docMk/>
          <pc:sldMk cId="226289530" sldId="737"/>
        </pc:sldMkLst>
        <pc:spChg chg="del">
          <ac:chgData name="Annarose Peterson" userId="1d91a84d-1cd8-42fd-8dff-7c290ec9d83a" providerId="ADAL" clId="{F1BCD7F7-E090-4FB6-A8EF-4163C5B4D667}" dt="2023-06-22T19:57:23.850" v="1456" actId="478"/>
          <ac:spMkLst>
            <pc:docMk/>
            <pc:sldMk cId="226289530" sldId="737"/>
            <ac:spMk id="2" creationId="{32E18767-61A9-2219-CC19-8B8A8F129D6C}"/>
          </ac:spMkLst>
        </pc:spChg>
        <pc:spChg chg="mod">
          <ac:chgData name="Annarose Peterson" userId="1d91a84d-1cd8-42fd-8dff-7c290ec9d83a" providerId="ADAL" clId="{F1BCD7F7-E090-4FB6-A8EF-4163C5B4D667}" dt="2023-06-22T19:56:56.217" v="1455" actId="20577"/>
          <ac:spMkLst>
            <pc:docMk/>
            <pc:sldMk cId="226289530" sldId="737"/>
            <ac:spMk id="3" creationId="{5736B35F-BA5B-9EA5-E11B-312C9B8256EB}"/>
          </ac:spMkLst>
        </pc:spChg>
        <pc:spChg chg="add mod">
          <ac:chgData name="Annarose Peterson" userId="1d91a84d-1cd8-42fd-8dff-7c290ec9d83a" providerId="ADAL" clId="{F1BCD7F7-E090-4FB6-A8EF-4163C5B4D667}" dt="2023-06-22T20:06:31.417" v="1472"/>
          <ac:spMkLst>
            <pc:docMk/>
            <pc:sldMk cId="226289530" sldId="737"/>
            <ac:spMk id="7" creationId="{A5659CE2-60B3-66C0-83B6-253A783FE30A}"/>
          </ac:spMkLst>
        </pc:spChg>
        <pc:spChg chg="add mod">
          <ac:chgData name="Annarose Peterson" userId="1d91a84d-1cd8-42fd-8dff-7c290ec9d83a" providerId="ADAL" clId="{F1BCD7F7-E090-4FB6-A8EF-4163C5B4D667}" dt="2023-06-22T20:07:20.495" v="1506" actId="20577"/>
          <ac:spMkLst>
            <pc:docMk/>
            <pc:sldMk cId="226289530" sldId="737"/>
            <ac:spMk id="8" creationId="{EA4F6AAE-AA06-A7E9-809D-C9D02BD13445}"/>
          </ac:spMkLst>
        </pc:spChg>
        <pc:spChg chg="add mod">
          <ac:chgData name="Annarose Peterson" userId="1d91a84d-1cd8-42fd-8dff-7c290ec9d83a" providerId="ADAL" clId="{F1BCD7F7-E090-4FB6-A8EF-4163C5B4D667}" dt="2023-06-22T20:28:47.664" v="1773"/>
          <ac:spMkLst>
            <pc:docMk/>
            <pc:sldMk cId="226289530" sldId="737"/>
            <ac:spMk id="11" creationId="{F09B8FFB-EDC4-FB0D-28E4-3DEF5DED1067}"/>
          </ac:spMkLst>
        </pc:spChg>
        <pc:spChg chg="add mod">
          <ac:chgData name="Annarose Peterson" userId="1d91a84d-1cd8-42fd-8dff-7c290ec9d83a" providerId="ADAL" clId="{F1BCD7F7-E090-4FB6-A8EF-4163C5B4D667}" dt="2023-06-22T20:14:37.736" v="1513" actId="20577"/>
          <ac:spMkLst>
            <pc:docMk/>
            <pc:sldMk cId="226289530" sldId="737"/>
            <ac:spMk id="14" creationId="{54A3F465-AF6A-F711-5C23-EA7FC0F4CDA1}"/>
          </ac:spMkLst>
        </pc:spChg>
        <pc:spChg chg="add mod">
          <ac:chgData name="Annarose Peterson" userId="1d91a84d-1cd8-42fd-8dff-7c290ec9d83a" providerId="ADAL" clId="{F1BCD7F7-E090-4FB6-A8EF-4163C5B4D667}" dt="2023-06-22T20:25:00.761" v="1533"/>
          <ac:spMkLst>
            <pc:docMk/>
            <pc:sldMk cId="226289530" sldId="737"/>
            <ac:spMk id="15" creationId="{E8E87308-2B92-2371-E6A6-6A7B9ECFE8CB}"/>
          </ac:spMkLst>
        </pc:spChg>
        <pc:picChg chg="add mod">
          <ac:chgData name="Annarose Peterson" userId="1d91a84d-1cd8-42fd-8dff-7c290ec9d83a" providerId="ADAL" clId="{F1BCD7F7-E090-4FB6-A8EF-4163C5B4D667}" dt="2023-06-22T20:05:59.490" v="1471" actId="1076"/>
          <ac:picMkLst>
            <pc:docMk/>
            <pc:sldMk cId="226289530" sldId="737"/>
            <ac:picMk id="5" creationId="{03AD8F1F-D708-C81C-E500-2D6D22ED4458}"/>
          </ac:picMkLst>
        </pc:picChg>
        <pc:cxnChg chg="add mod">
          <ac:chgData name="Annarose Peterson" userId="1d91a84d-1cd8-42fd-8dff-7c290ec9d83a" providerId="ADAL" clId="{F1BCD7F7-E090-4FB6-A8EF-4163C5B4D667}" dt="2023-06-22T20:05:18.448" v="1462"/>
          <ac:cxnSpMkLst>
            <pc:docMk/>
            <pc:sldMk cId="226289530" sldId="737"/>
            <ac:cxnSpMk id="6" creationId="{23C0CA07-666E-3579-EAAE-6FF831386AC6}"/>
          </ac:cxnSpMkLst>
        </pc:cxnChg>
        <pc:cxnChg chg="add mod">
          <ac:chgData name="Annarose Peterson" userId="1d91a84d-1cd8-42fd-8dff-7c290ec9d83a" providerId="ADAL" clId="{F1BCD7F7-E090-4FB6-A8EF-4163C5B4D667}" dt="2023-06-22T20:05:35.683" v="1466" actId="14100"/>
          <ac:cxnSpMkLst>
            <pc:docMk/>
            <pc:sldMk cId="226289530" sldId="737"/>
            <ac:cxnSpMk id="9" creationId="{80E97C63-C496-2CD5-EA9D-BD9AB070AB14}"/>
          </ac:cxnSpMkLst>
        </pc:cxnChg>
        <pc:cxnChg chg="add mod">
          <ac:chgData name="Annarose Peterson" userId="1d91a84d-1cd8-42fd-8dff-7c290ec9d83a" providerId="ADAL" clId="{F1BCD7F7-E090-4FB6-A8EF-4163C5B4D667}" dt="2023-06-22T20:07:31.968" v="1508" actId="1076"/>
          <ac:cxnSpMkLst>
            <pc:docMk/>
            <pc:sldMk cId="226289530" sldId="737"/>
            <ac:cxnSpMk id="12" creationId="{3F3D27A2-B767-A52E-B66B-FD0DF2BAF02F}"/>
          </ac:cxnSpMkLst>
        </pc:cxnChg>
        <pc:cxnChg chg="add mod">
          <ac:chgData name="Annarose Peterson" userId="1d91a84d-1cd8-42fd-8dff-7c290ec9d83a" providerId="ADAL" clId="{F1BCD7F7-E090-4FB6-A8EF-4163C5B4D667}" dt="2023-06-22T20:14:35.551" v="1510" actId="1076"/>
          <ac:cxnSpMkLst>
            <pc:docMk/>
            <pc:sldMk cId="226289530" sldId="737"/>
            <ac:cxnSpMk id="13" creationId="{CA647D2C-4403-0A96-E3CC-9241771A433B}"/>
          </ac:cxnSpMkLst>
        </pc:cxnChg>
      </pc:sldChg>
      <pc:sldChg chg="addSp delSp modSp new mod">
        <pc:chgData name="Annarose Peterson" userId="1d91a84d-1cd8-42fd-8dff-7c290ec9d83a" providerId="ADAL" clId="{F1BCD7F7-E090-4FB6-A8EF-4163C5B4D667}" dt="2023-06-22T20:39:29.346" v="1953"/>
        <pc:sldMkLst>
          <pc:docMk/>
          <pc:sldMk cId="3213217254" sldId="738"/>
        </pc:sldMkLst>
        <pc:spChg chg="del">
          <ac:chgData name="Annarose Peterson" userId="1d91a84d-1cd8-42fd-8dff-7c290ec9d83a" providerId="ADAL" clId="{F1BCD7F7-E090-4FB6-A8EF-4163C5B4D667}" dt="2023-06-22T20:24:20.768" v="1524" actId="478"/>
          <ac:spMkLst>
            <pc:docMk/>
            <pc:sldMk cId="3213217254" sldId="738"/>
            <ac:spMk id="2" creationId="{7EF59A6C-5428-56B4-E6E3-544707E6CE48}"/>
          </ac:spMkLst>
        </pc:spChg>
        <pc:spChg chg="mod">
          <ac:chgData name="Annarose Peterson" userId="1d91a84d-1cd8-42fd-8dff-7c290ec9d83a" providerId="ADAL" clId="{F1BCD7F7-E090-4FB6-A8EF-4163C5B4D667}" dt="2023-06-22T20:14:43.508" v="1523" actId="20577"/>
          <ac:spMkLst>
            <pc:docMk/>
            <pc:sldMk cId="3213217254" sldId="738"/>
            <ac:spMk id="3" creationId="{4F3CEDF2-A22B-4FA5-3BDD-34545D2AB3E8}"/>
          </ac:spMkLst>
        </pc:spChg>
        <pc:spChg chg="add mod">
          <ac:chgData name="Annarose Peterson" userId="1d91a84d-1cd8-42fd-8dff-7c290ec9d83a" providerId="ADAL" clId="{F1BCD7F7-E090-4FB6-A8EF-4163C5B4D667}" dt="2023-06-22T20:28:19.614" v="1769"/>
          <ac:spMkLst>
            <pc:docMk/>
            <pc:sldMk cId="3213217254" sldId="738"/>
            <ac:spMk id="7" creationId="{9968202D-CC04-BEF4-9053-4256DC5FF148}"/>
          </ac:spMkLst>
        </pc:spChg>
        <pc:spChg chg="add mod">
          <ac:chgData name="Annarose Peterson" userId="1d91a84d-1cd8-42fd-8dff-7c290ec9d83a" providerId="ADAL" clId="{F1BCD7F7-E090-4FB6-A8EF-4163C5B4D667}" dt="2023-06-22T20:27:48.869" v="1767" actId="313"/>
          <ac:spMkLst>
            <pc:docMk/>
            <pc:sldMk cId="3213217254" sldId="738"/>
            <ac:spMk id="8" creationId="{E4F44C69-DA75-69C4-2B11-7FBCDC7D2611}"/>
          </ac:spMkLst>
        </pc:spChg>
        <pc:spChg chg="add mod">
          <ac:chgData name="Annarose Peterson" userId="1d91a84d-1cd8-42fd-8dff-7c290ec9d83a" providerId="ADAL" clId="{F1BCD7F7-E090-4FB6-A8EF-4163C5B4D667}" dt="2023-06-22T20:29:28.414" v="1797"/>
          <ac:spMkLst>
            <pc:docMk/>
            <pc:sldMk cId="3213217254" sldId="738"/>
            <ac:spMk id="11" creationId="{4B753ADA-A736-D894-6BE5-FE6FE26844A6}"/>
          </ac:spMkLst>
        </pc:spChg>
        <pc:spChg chg="add mod">
          <ac:chgData name="Annarose Peterson" userId="1d91a84d-1cd8-42fd-8dff-7c290ec9d83a" providerId="ADAL" clId="{F1BCD7F7-E090-4FB6-A8EF-4163C5B4D667}" dt="2023-06-22T20:32:29.606" v="1805" actId="1076"/>
          <ac:spMkLst>
            <pc:docMk/>
            <pc:sldMk cId="3213217254" sldId="738"/>
            <ac:spMk id="13" creationId="{2FFAEE81-AAAE-A914-CEE0-8A7A0FCEEF4E}"/>
          </ac:spMkLst>
        </pc:spChg>
        <pc:spChg chg="add mod">
          <ac:chgData name="Annarose Peterson" userId="1d91a84d-1cd8-42fd-8dff-7c290ec9d83a" providerId="ADAL" clId="{F1BCD7F7-E090-4FB6-A8EF-4163C5B4D667}" dt="2023-06-22T20:39:29.346" v="1953"/>
          <ac:spMkLst>
            <pc:docMk/>
            <pc:sldMk cId="3213217254" sldId="738"/>
            <ac:spMk id="14" creationId="{19FF3D67-C4CC-BCFB-7331-2484E2F8174A}"/>
          </ac:spMkLst>
        </pc:spChg>
        <pc:picChg chg="add mod modCrop">
          <ac:chgData name="Annarose Peterson" userId="1d91a84d-1cd8-42fd-8dff-7c290ec9d83a" providerId="ADAL" clId="{F1BCD7F7-E090-4FB6-A8EF-4163C5B4D667}" dt="2023-06-22T20:24:34.535" v="1530" actId="1076"/>
          <ac:picMkLst>
            <pc:docMk/>
            <pc:sldMk cId="3213217254" sldId="738"/>
            <ac:picMk id="5" creationId="{C32D4B92-59C1-745B-E149-43FE585087DD}"/>
          </ac:picMkLst>
        </pc:picChg>
        <pc:cxnChg chg="add mod">
          <ac:chgData name="Annarose Peterson" userId="1d91a84d-1cd8-42fd-8dff-7c290ec9d83a" providerId="ADAL" clId="{F1BCD7F7-E090-4FB6-A8EF-4163C5B4D667}" dt="2023-06-22T20:27:56.643" v="1768" actId="1076"/>
          <ac:cxnSpMkLst>
            <pc:docMk/>
            <pc:sldMk cId="3213217254" sldId="738"/>
            <ac:cxnSpMk id="6" creationId="{15933256-145F-BFE7-B6B9-B26B09743BF1}"/>
          </ac:cxnSpMkLst>
        </pc:cxnChg>
        <pc:cxnChg chg="add mod">
          <ac:chgData name="Annarose Peterson" userId="1d91a84d-1cd8-42fd-8dff-7c290ec9d83a" providerId="ADAL" clId="{F1BCD7F7-E090-4FB6-A8EF-4163C5B4D667}" dt="2023-06-22T20:25:10.830" v="1534"/>
          <ac:cxnSpMkLst>
            <pc:docMk/>
            <pc:sldMk cId="3213217254" sldId="738"/>
            <ac:cxnSpMk id="9" creationId="{29089565-F6BA-D364-B83A-13DB5021E660}"/>
          </ac:cxnSpMkLst>
        </pc:cxnChg>
        <pc:cxnChg chg="add mod">
          <ac:chgData name="Annarose Peterson" userId="1d91a84d-1cd8-42fd-8dff-7c290ec9d83a" providerId="ADAL" clId="{F1BCD7F7-E090-4FB6-A8EF-4163C5B4D667}" dt="2023-06-22T20:29:28.414" v="1797"/>
          <ac:cxnSpMkLst>
            <pc:docMk/>
            <pc:sldMk cId="3213217254" sldId="738"/>
            <ac:cxnSpMk id="10" creationId="{A84C4BCB-9BBB-2542-457E-AE52877D20CF}"/>
          </ac:cxnSpMkLst>
        </pc:cxnChg>
        <pc:cxnChg chg="add mod">
          <ac:chgData name="Annarose Peterson" userId="1d91a84d-1cd8-42fd-8dff-7c290ec9d83a" providerId="ADAL" clId="{F1BCD7F7-E090-4FB6-A8EF-4163C5B4D667}" dt="2023-06-22T20:32:29.606" v="1805" actId="1076"/>
          <ac:cxnSpMkLst>
            <pc:docMk/>
            <pc:sldMk cId="3213217254" sldId="738"/>
            <ac:cxnSpMk id="12" creationId="{2A2B0F5A-2C06-6C21-10BD-F04673D9DB4A}"/>
          </ac:cxnSpMkLst>
        </pc:cxnChg>
      </pc:sldChg>
      <pc:sldChg chg="addSp delSp modSp new mod">
        <pc:chgData name="Annarose Peterson" userId="1d91a84d-1cd8-42fd-8dff-7c290ec9d83a" providerId="ADAL" clId="{F1BCD7F7-E090-4FB6-A8EF-4163C5B4D667}" dt="2023-06-22T20:38:07.605" v="1918" actId="20577"/>
        <pc:sldMkLst>
          <pc:docMk/>
          <pc:sldMk cId="2021978555" sldId="739"/>
        </pc:sldMkLst>
        <pc:spChg chg="del">
          <ac:chgData name="Annarose Peterson" userId="1d91a84d-1cd8-42fd-8dff-7c290ec9d83a" providerId="ADAL" clId="{F1BCD7F7-E090-4FB6-A8EF-4163C5B4D667}" dt="2023-06-22T20:32:57.942" v="1859" actId="478"/>
          <ac:spMkLst>
            <pc:docMk/>
            <pc:sldMk cId="2021978555" sldId="739"/>
            <ac:spMk id="2" creationId="{5573088D-CEC8-F042-C34B-8A55389EF629}"/>
          </ac:spMkLst>
        </pc:spChg>
        <pc:spChg chg="mod">
          <ac:chgData name="Annarose Peterson" userId="1d91a84d-1cd8-42fd-8dff-7c290ec9d83a" providerId="ADAL" clId="{F1BCD7F7-E090-4FB6-A8EF-4163C5B4D667}" dt="2023-06-22T20:32:54.299" v="1858" actId="20577"/>
          <ac:spMkLst>
            <pc:docMk/>
            <pc:sldMk cId="2021978555" sldId="739"/>
            <ac:spMk id="3" creationId="{AD6826E2-9451-205D-DE38-082EA7452BF1}"/>
          </ac:spMkLst>
        </pc:spChg>
        <pc:spChg chg="add mod">
          <ac:chgData name="Annarose Peterson" userId="1d91a84d-1cd8-42fd-8dff-7c290ec9d83a" providerId="ADAL" clId="{F1BCD7F7-E090-4FB6-A8EF-4163C5B4D667}" dt="2023-06-22T20:37:42.537" v="1868"/>
          <ac:spMkLst>
            <pc:docMk/>
            <pc:sldMk cId="2021978555" sldId="739"/>
            <ac:spMk id="7" creationId="{548A34CC-9226-E9B9-4CF2-3A6DB29C8DA0}"/>
          </ac:spMkLst>
        </pc:spChg>
        <pc:spChg chg="add mod">
          <ac:chgData name="Annarose Peterson" userId="1d91a84d-1cd8-42fd-8dff-7c290ec9d83a" providerId="ADAL" clId="{F1BCD7F7-E090-4FB6-A8EF-4163C5B4D667}" dt="2023-06-22T20:38:07.605" v="1918" actId="20577"/>
          <ac:spMkLst>
            <pc:docMk/>
            <pc:sldMk cId="2021978555" sldId="739"/>
            <ac:spMk id="9" creationId="{2C995F14-364B-9B52-0472-10FB3E674C22}"/>
          </ac:spMkLst>
        </pc:spChg>
        <pc:picChg chg="add mod">
          <ac:chgData name="Annarose Peterson" userId="1d91a84d-1cd8-42fd-8dff-7c290ec9d83a" providerId="ADAL" clId="{F1BCD7F7-E090-4FB6-A8EF-4163C5B4D667}" dt="2023-06-22T20:37:12.285" v="1862" actId="1076"/>
          <ac:picMkLst>
            <pc:docMk/>
            <pc:sldMk cId="2021978555" sldId="739"/>
            <ac:picMk id="5" creationId="{55A42696-E7E9-5E61-B818-5041AA88366E}"/>
          </ac:picMkLst>
        </pc:picChg>
        <pc:cxnChg chg="add mod">
          <ac:chgData name="Annarose Peterson" userId="1d91a84d-1cd8-42fd-8dff-7c290ec9d83a" providerId="ADAL" clId="{F1BCD7F7-E090-4FB6-A8EF-4163C5B4D667}" dt="2023-06-22T20:37:42.537" v="1868"/>
          <ac:cxnSpMkLst>
            <pc:docMk/>
            <pc:sldMk cId="2021978555" sldId="739"/>
            <ac:cxnSpMk id="6" creationId="{0E468627-7432-AEE5-A96C-DD9264676488}"/>
          </ac:cxnSpMkLst>
        </pc:cxnChg>
        <pc:cxnChg chg="add mod">
          <ac:chgData name="Annarose Peterson" userId="1d91a84d-1cd8-42fd-8dff-7c290ec9d83a" providerId="ADAL" clId="{F1BCD7F7-E090-4FB6-A8EF-4163C5B4D667}" dt="2023-06-22T20:38:04.708" v="1914" actId="20577"/>
          <ac:cxnSpMkLst>
            <pc:docMk/>
            <pc:sldMk cId="2021978555" sldId="739"/>
            <ac:cxnSpMk id="8" creationId="{0DFD5CB8-72C6-E161-4EE8-001F3D6A2ACB}"/>
          </ac:cxnSpMkLst>
        </pc:cxnChg>
      </pc:sldChg>
      <pc:sldChg chg="addSp delSp modSp new mod">
        <pc:chgData name="Annarose Peterson" userId="1d91a84d-1cd8-42fd-8dff-7c290ec9d83a" providerId="ADAL" clId="{F1BCD7F7-E090-4FB6-A8EF-4163C5B4D667}" dt="2023-06-22T20:45:11.393" v="2053"/>
        <pc:sldMkLst>
          <pc:docMk/>
          <pc:sldMk cId="1097299929" sldId="740"/>
        </pc:sldMkLst>
        <pc:spChg chg="del">
          <ac:chgData name="Annarose Peterson" userId="1d91a84d-1cd8-42fd-8dff-7c290ec9d83a" providerId="ADAL" clId="{F1BCD7F7-E090-4FB6-A8EF-4163C5B4D667}" dt="2023-06-22T20:38:17.213" v="1948" actId="478"/>
          <ac:spMkLst>
            <pc:docMk/>
            <pc:sldMk cId="1097299929" sldId="740"/>
            <ac:spMk id="2" creationId="{0BA0D2F2-12E9-2F00-E7F8-46D4198803E9}"/>
          </ac:spMkLst>
        </pc:spChg>
        <pc:spChg chg="mod">
          <ac:chgData name="Annarose Peterson" userId="1d91a84d-1cd8-42fd-8dff-7c290ec9d83a" providerId="ADAL" clId="{F1BCD7F7-E090-4FB6-A8EF-4163C5B4D667}" dt="2023-06-22T20:38:15.279" v="1947" actId="20577"/>
          <ac:spMkLst>
            <pc:docMk/>
            <pc:sldMk cId="1097299929" sldId="740"/>
            <ac:spMk id="3" creationId="{4A62F19C-464D-3FA8-25F4-399801F3BFC4}"/>
          </ac:spMkLst>
        </pc:spChg>
        <pc:spChg chg="add mod">
          <ac:chgData name="Annarose Peterson" userId="1d91a84d-1cd8-42fd-8dff-7c290ec9d83a" providerId="ADAL" clId="{F1BCD7F7-E090-4FB6-A8EF-4163C5B4D667}" dt="2023-06-22T20:39:49.878" v="1955"/>
          <ac:spMkLst>
            <pc:docMk/>
            <pc:sldMk cId="1097299929" sldId="740"/>
            <ac:spMk id="6" creationId="{2D12820A-9582-7B86-E1DF-5BCA11503B4E}"/>
          </ac:spMkLst>
        </pc:spChg>
        <pc:spChg chg="add mod">
          <ac:chgData name="Annarose Peterson" userId="1d91a84d-1cd8-42fd-8dff-7c290ec9d83a" providerId="ADAL" clId="{F1BCD7F7-E090-4FB6-A8EF-4163C5B4D667}" dt="2023-06-22T20:40:59.320" v="1958"/>
          <ac:spMkLst>
            <pc:docMk/>
            <pc:sldMk cId="1097299929" sldId="740"/>
            <ac:spMk id="8" creationId="{B3B4B518-05FF-4D8E-4162-E7E4C80AE900}"/>
          </ac:spMkLst>
        </pc:spChg>
        <pc:spChg chg="add mod">
          <ac:chgData name="Annarose Peterson" userId="1d91a84d-1cd8-42fd-8dff-7c290ec9d83a" providerId="ADAL" clId="{F1BCD7F7-E090-4FB6-A8EF-4163C5B4D667}" dt="2023-06-22T20:44:31.133" v="2051" actId="313"/>
          <ac:spMkLst>
            <pc:docMk/>
            <pc:sldMk cId="1097299929" sldId="740"/>
            <ac:spMk id="9" creationId="{8929B856-61FD-C9A5-FFF9-6FCEA0639DED}"/>
          </ac:spMkLst>
        </pc:spChg>
        <pc:spChg chg="add mod">
          <ac:chgData name="Annarose Peterson" userId="1d91a84d-1cd8-42fd-8dff-7c290ec9d83a" providerId="ADAL" clId="{F1BCD7F7-E090-4FB6-A8EF-4163C5B4D667}" dt="2023-06-22T20:45:11.393" v="2053"/>
          <ac:spMkLst>
            <pc:docMk/>
            <pc:sldMk cId="1097299929" sldId="740"/>
            <ac:spMk id="13" creationId="{D00DCAAE-9CB3-5C5C-88AC-112FD1C899DB}"/>
          </ac:spMkLst>
        </pc:spChg>
        <pc:picChg chg="add mod">
          <ac:chgData name="Annarose Peterson" userId="1d91a84d-1cd8-42fd-8dff-7c290ec9d83a" providerId="ADAL" clId="{F1BCD7F7-E090-4FB6-A8EF-4163C5B4D667}" dt="2023-06-22T20:39:04.849" v="1951" actId="1076"/>
          <ac:picMkLst>
            <pc:docMk/>
            <pc:sldMk cId="1097299929" sldId="740"/>
            <ac:picMk id="5" creationId="{A85E8CA7-3AE5-17F8-BAFA-FB568B0AFE27}"/>
          </ac:picMkLst>
        </pc:picChg>
        <pc:cxnChg chg="add mod">
          <ac:chgData name="Annarose Peterson" userId="1d91a84d-1cd8-42fd-8dff-7c290ec9d83a" providerId="ADAL" clId="{F1BCD7F7-E090-4FB6-A8EF-4163C5B4D667}" dt="2023-06-22T20:40:44.708" v="1956"/>
          <ac:cxnSpMkLst>
            <pc:docMk/>
            <pc:sldMk cId="1097299929" sldId="740"/>
            <ac:cxnSpMk id="7" creationId="{28981AAD-B4B1-C559-08A7-B9281560AEE1}"/>
          </ac:cxnSpMkLst>
        </pc:cxnChg>
        <pc:cxnChg chg="add mod">
          <ac:chgData name="Annarose Peterson" userId="1d91a84d-1cd8-42fd-8dff-7c290ec9d83a" providerId="ADAL" clId="{F1BCD7F7-E090-4FB6-A8EF-4163C5B4D667}" dt="2023-06-22T20:44:28.688" v="2034" actId="20577"/>
          <ac:cxnSpMkLst>
            <pc:docMk/>
            <pc:sldMk cId="1097299929" sldId="740"/>
            <ac:cxnSpMk id="10" creationId="{3B2B2BE3-29C4-B856-8B9C-426D75A85A45}"/>
          </ac:cxnSpMkLst>
        </pc:cxnChg>
        <pc:cxnChg chg="add mod">
          <ac:chgData name="Annarose Peterson" userId="1d91a84d-1cd8-42fd-8dff-7c290ec9d83a" providerId="ADAL" clId="{F1BCD7F7-E090-4FB6-A8EF-4163C5B4D667}" dt="2023-06-22T20:45:00.671" v="2052"/>
          <ac:cxnSpMkLst>
            <pc:docMk/>
            <pc:sldMk cId="1097299929" sldId="740"/>
            <ac:cxnSpMk id="12" creationId="{725B42E9-68B9-E1F6-71AF-82101A0FBC9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479D8-8FED-8E4F-8C1D-77BBC8E04FE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560A2-64B5-664A-9FDC-B9CEA5DF7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plan slide T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A565CA-05A4-4E5E-ACBF-67FF38993007}"/>
              </a:ext>
            </a:extLst>
          </p:cNvPr>
          <p:cNvSpPr/>
          <p:nvPr userDrawn="1"/>
        </p:nvSpPr>
        <p:spPr>
          <a:xfrm>
            <a:off x="0" y="-1746"/>
            <a:ext cx="11472000" cy="5789730"/>
          </a:xfrm>
          <a:prstGeom prst="rect">
            <a:avLst/>
          </a:prstGeom>
          <a:solidFill>
            <a:srgbClr val="E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6D36D-8DA4-473C-B35F-0CD7DFEFC2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79" y="1080000"/>
            <a:ext cx="5723259" cy="923330"/>
          </a:xfrm>
        </p:spPr>
        <p:txBody>
          <a:bodyPr wrap="square" anchor="t">
            <a:spAutoFit/>
          </a:bodyPr>
          <a:lstStyle>
            <a:lvl1pPr algn="l">
              <a:defRPr sz="6000">
                <a:solidFill>
                  <a:srgbClr val="4A4F54"/>
                </a:solidFill>
              </a:defRPr>
            </a:lvl1pPr>
          </a:lstStyle>
          <a:p>
            <a:r>
              <a:rPr lang="en-US" dirty="0"/>
              <a:t>How-to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09F-828B-4426-B099-49B8878CB6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79" y="3600000"/>
            <a:ext cx="5723259" cy="2160000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rgbClr val="4A4F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9BD60D-8BAF-4B92-B62B-50FAF6786A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6537" y="4068000"/>
            <a:ext cx="3240000" cy="108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rgbClr val="4A4F54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E7293-A224-44BF-BCB6-36C4F61D2AF1}"/>
              </a:ext>
            </a:extLst>
          </p:cNvPr>
          <p:cNvSpPr/>
          <p:nvPr userDrawn="1"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F54"/>
              </a:solidFill>
            </a:endParaRPr>
          </a:p>
        </p:txBody>
      </p:sp>
      <p:pic>
        <p:nvPicPr>
          <p:cNvPr id="15" name="Picture 120">
            <a:extLst>
              <a:ext uri="{FF2B5EF4-FFF2-40B4-BE49-F238E27FC236}">
                <a16:creationId xmlns:a16="http://schemas.microsoft.com/office/drawing/2014/main" id="{E397DB51-AD6A-1ED2-0FAE-9E3A6475D9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9397" y="1132138"/>
            <a:ext cx="2455022" cy="2455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7237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2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D15609A-4395-BE42-BEA0-4E0B12319D36}"/>
              </a:ext>
            </a:extLst>
          </p:cNvPr>
          <p:cNvSpPr/>
          <p:nvPr userDrawn="1"/>
        </p:nvSpPr>
        <p:spPr>
          <a:xfrm>
            <a:off x="-83127" y="-83126"/>
            <a:ext cx="12374088" cy="1302326"/>
          </a:xfrm>
          <a:prstGeom prst="rect">
            <a:avLst/>
          </a:prstGeom>
          <a:gradFill>
            <a:gsLst>
              <a:gs pos="100000">
                <a:srgbClr val="2B7483"/>
              </a:gs>
              <a:gs pos="10000">
                <a:srgbClr val="43A7BE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B026-47D5-854D-A6CA-B4A2172DA0B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04857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02B5C-4051-A243-B86F-7060A75FBB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04858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18F4A03-E152-A440-B6EA-D80C51AF03E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588907" y="3830557"/>
            <a:ext cx="7161141" cy="145334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1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82CAD0B-BED8-1043-9E8E-DEEF17C802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967177" y="2104331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F546373-BDD8-664B-AC10-322CEB52545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29497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134914D-7CD5-844A-8CA2-F7548F04181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800932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C2BD0575-0083-374B-AE3D-74F38E9E4AB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636302" y="5552400"/>
            <a:ext cx="6113746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51E2E38F-B217-4F4D-A40F-918AA6513E3B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955147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034830CC-3C91-9847-B142-5A8657D0813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929497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E43A7F7-E693-1F4F-8966-4DE03E48D1E2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800932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1BB801-C031-3149-A371-71F935F20B38}"/>
              </a:ext>
            </a:extLst>
          </p:cNvPr>
          <p:cNvCxnSpPr/>
          <p:nvPr userDrawn="1"/>
        </p:nvCxnSpPr>
        <p:spPr>
          <a:xfrm>
            <a:off x="3387110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0E8EB-7FCC-4348-85EB-6E9CC59D5DBC}"/>
              </a:ext>
            </a:extLst>
          </p:cNvPr>
          <p:cNvCxnSpPr/>
          <p:nvPr userDrawn="1"/>
        </p:nvCxnSpPr>
        <p:spPr>
          <a:xfrm>
            <a:off x="6330837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B17817-8782-9D43-BAC7-91104C6C82CA}"/>
              </a:ext>
            </a:extLst>
          </p:cNvPr>
          <p:cNvCxnSpPr/>
          <p:nvPr userDrawn="1"/>
        </p:nvCxnSpPr>
        <p:spPr>
          <a:xfrm>
            <a:off x="9298626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1E1199-5D47-4540-B6B9-D1E2A5D575EA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FD929EF-C26E-7B4E-B4DE-94AA78EBD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5" y="17927"/>
            <a:ext cx="11410613" cy="1129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data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504B85B-5272-DF42-A153-0FAE49BF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7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3652C9-F40F-8340-8564-D340ECDD5E29}"/>
              </a:ext>
            </a:extLst>
          </p:cNvPr>
          <p:cNvSpPr/>
          <p:nvPr userDrawn="1"/>
        </p:nvSpPr>
        <p:spPr>
          <a:xfrm>
            <a:off x="-83127" y="-83126"/>
            <a:ext cx="12374088" cy="1302326"/>
          </a:xfrm>
          <a:prstGeom prst="rect">
            <a:avLst/>
          </a:prstGeom>
          <a:gradFill>
            <a:gsLst>
              <a:gs pos="100000">
                <a:srgbClr val="2B7483"/>
              </a:gs>
              <a:gs pos="10000">
                <a:srgbClr val="43A7BE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3C2C0-AC17-2F41-AC40-FAF6E1992727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D4B0F6-CBEB-EC42-B137-C470A0F5044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04226" y="1408879"/>
            <a:ext cx="3110388" cy="4586030"/>
          </a:xfrm>
        </p:spPr>
        <p:txBody>
          <a:bodyPr>
            <a:noAutofit/>
          </a:bodyPr>
          <a:lstStyle>
            <a:lvl1pPr marL="0" indent="0">
              <a:buNone/>
              <a:defRPr sz="40000" b="1">
                <a:solidFill>
                  <a:srgbClr val="43A7B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274E0F-D5FD-B149-9A4E-519A55A5F4D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864875" y="2012673"/>
            <a:ext cx="6906087" cy="490063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A0A157E-3816-F249-90DD-4522A6B238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864874" y="2755654"/>
            <a:ext cx="6906087" cy="236646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F9F8201-8BB5-5444-AC0C-8BE170F537A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672672" y="5373813"/>
            <a:ext cx="309828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9130E4-6188-4A4B-8873-3785A9C04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5" y="17927"/>
            <a:ext cx="11431526" cy="1129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CACAE9E-5DA3-4E48-8E75-0569A19A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O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5B49-FBBB-444D-969E-AE2476735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584197"/>
            <a:ext cx="6121400" cy="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</p:spTree>
    <p:extLst>
      <p:ext uri="{BB962C8B-B14F-4D97-AF65-F5344CB8AC3E}">
        <p14:creationId xmlns:p14="http://schemas.microsoft.com/office/powerpoint/2010/main" val="424932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- op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A37E0-18C9-7840-90BB-92F632D15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3239" r="5482" b="5392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70558" y="2725062"/>
            <a:ext cx="4283242" cy="2027412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036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C8A18-1468-1749-81E5-298B03ED3A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881386"/>
            <a:ext cx="12192000" cy="766763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Fancy Timeline</a:t>
            </a:r>
          </a:p>
        </p:txBody>
      </p:sp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 userDrawn="1"/>
        </p:nvSpPr>
        <p:spPr>
          <a:xfrm>
            <a:off x="5837673" y="3862480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CC017-1551-1B4F-A32B-A62C5B7A86B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95999" y="4392534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49C29B-6E79-E24B-AD3A-51DDD93DEAC0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2132C4-7A4E-8942-A264-26A1F7B72E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6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 userDrawn="1"/>
        </p:nvSpPr>
        <p:spPr>
          <a:xfrm>
            <a:off x="5858477" y="3329258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CC017-1551-1B4F-A32B-A62C5B7A86B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16804" y="3845912"/>
            <a:ext cx="1" cy="3096309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0E3C53-E02F-9D4A-9388-7159260D54C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16803" y="-108284"/>
            <a:ext cx="1" cy="3437543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0D0DA5-52B5-754B-8D4A-B0A28D4337DA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ACE821-1990-E04D-96CF-E85EE0CD2B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8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 userDrawn="1"/>
        </p:nvSpPr>
        <p:spPr>
          <a:xfrm>
            <a:off x="5858477" y="3329258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0E3C53-E02F-9D4A-9388-7159260D54C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16803" y="-108284"/>
            <a:ext cx="1" cy="3437543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2262C4-810A-8B48-89C9-19DE7154CC23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C366707-40EF-0B40-A6D7-30B72D76A4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1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A37E0-18C9-7840-90BB-92F632D15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3239" r="5482" b="5392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70558" y="2725062"/>
            <a:ext cx="4283242" cy="2027412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1364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 2"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18937" y="2725062"/>
            <a:ext cx="10234863" cy="2027412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FCA0E-9137-EA4D-9921-F4CEA74AEAFE}"/>
              </a:ext>
            </a:extLst>
          </p:cNvPr>
          <p:cNvSpPr txBox="1"/>
          <p:nvPr userDrawn="1"/>
        </p:nvSpPr>
        <p:spPr>
          <a:xfrm>
            <a:off x="7339360" y="6314984"/>
            <a:ext cx="411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2018 Axway 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6138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37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4C74-3388-4B46-A220-E514F7F826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8640000" cy="4680000"/>
          </a:xfrm>
        </p:spPr>
        <p:txBody>
          <a:bodyPr>
            <a:normAutofit/>
          </a:bodyPr>
          <a:lstStyle>
            <a:lvl1pPr marL="457200" indent="-457200">
              <a:buClr>
                <a:srgbClr val="D12531"/>
              </a:buClr>
              <a:buFont typeface="Wingdings" panose="05000000000000000000" pitchFamily="2" charset="2"/>
              <a:buChar char="§"/>
              <a:defRPr sz="2500"/>
            </a:lvl1pPr>
            <a:lvl2pPr marL="9144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2pPr>
            <a:lvl3pPr marL="13716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en-US"/>
              <a:t>Write down your text over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6B1DC3-FF50-47BC-A3CB-931AF6B9F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"/>
            <a:ext cx="10620000" cy="90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Title of the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87A6B-2E32-4C09-909E-609226EBC562}"/>
              </a:ext>
            </a:extLst>
          </p:cNvPr>
          <p:cNvSpPr/>
          <p:nvPr userDrawn="1"/>
        </p:nvSpPr>
        <p:spPr>
          <a:xfrm>
            <a:off x="10766560" y="-6400"/>
            <a:ext cx="1440000" cy="1440000"/>
          </a:xfrm>
          <a:prstGeom prst="rect">
            <a:avLst/>
          </a:prstGeom>
          <a:solidFill>
            <a:srgbClr val="FF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</a:endParaRPr>
          </a:p>
        </p:txBody>
      </p:sp>
      <p:pic>
        <p:nvPicPr>
          <p:cNvPr id="7" name="Picture 120">
            <a:extLst>
              <a:ext uri="{FF2B5EF4-FFF2-40B4-BE49-F238E27FC236}">
                <a16:creationId xmlns:a16="http://schemas.microsoft.com/office/drawing/2014/main" id="{3CD3DFC2-2DCD-8FDB-95A3-9CDD7EC712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80000" y="199177"/>
            <a:ext cx="1034200" cy="103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745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172269-DE0F-42D7-B7F2-3092B32E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08524B-74C5-446C-A6ED-FB85450C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56FD18-37EB-4494-9931-61CFFDCE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D6FB-78B5-4B11-9C3F-FA1C61958293}" type="datetimeFigureOut">
              <a:rPr lang="fr-FR" smtClean="0"/>
              <a:t>22/06/2023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4E2F85-E03C-4BC6-8AFD-162F655E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F92A67-B98E-427F-9788-188C39F9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5BF71-2569-42D3-8312-DB5CE5269C64}" type="slidenum">
              <a:rPr lang="fr-FR" smtClean="0"/>
              <a:t>‹#›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73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- s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 userDrawn="1"/>
        </p:nvSpPr>
        <p:spPr>
          <a:xfrm>
            <a:off x="7673746" y="1698680"/>
            <a:ext cx="4097215" cy="41857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2084118-89BE-0D49-A9F9-D806497E2E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2773" y="2774793"/>
            <a:ext cx="3270739" cy="167335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19B49DC-3293-1A4A-A61E-B8FB500508E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92773" y="4659189"/>
            <a:ext cx="327073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07144-58F3-864E-8052-27D14CE0FFD2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2227525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D6997-D6AC-CC42-BE97-60C64CAE5EB3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5439649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8760F82-AFA4-1443-892A-E49DED4509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side quote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63602658-B096-8944-B5E5-005D99CF336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435" y="1730155"/>
            <a:ext cx="648339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1221DC-30FB-E041-9B27-0A88169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AE29DF-5159-8048-A148-1166EE1F93D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5" y="2371242"/>
            <a:ext cx="6483395" cy="3513210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51844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" userDrawn="1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pos="4226" userDrawn="1">
          <p15:clr>
            <a:srgbClr val="FBAE40"/>
          </p15:clr>
        </p15:guide>
        <p15:guide id="4" orient="horz" pos="77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9D9982A-A521-F143-8064-B9EA37A840E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0075" y="1823270"/>
            <a:ext cx="10515600" cy="355600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2700D5-8BEA-034F-BD47-5AF221E7A8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0364" y="2621294"/>
            <a:ext cx="10515311" cy="167201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173F31-26E8-3545-81FA-49478AAC9DC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867888" y="2419413"/>
            <a:ext cx="10497787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E6BBE9-9E35-1A4A-8A85-F3B8DF31D147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867888" y="4533848"/>
            <a:ext cx="10497787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11B2E8-DCAF-944E-91B0-0E4E56AA941A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00A457-FF81-9247-A31E-50D6D936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2 co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EB3CD3-89FD-E34A-B228-EBE9DB1A3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59" t="1573" r="9389" b="24581"/>
          <a:stretch/>
        </p:blipFill>
        <p:spPr>
          <a:xfrm>
            <a:off x="-1" y="1209315"/>
            <a:ext cx="6133171" cy="5708072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5B88A0FB-F50C-954C-BF8A-06937F6B6FB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15306" y="1731246"/>
            <a:ext cx="525565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CB5A0A6-E63B-BC41-8540-D1E4EA5237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15306" y="2372596"/>
            <a:ext cx="5255655" cy="34325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2CD1E3-FD4F-0743-AAEC-069ECD9D1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Two column layout — option 1 left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467AD2-1A83-534E-A2AD-35C51302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5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2 co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D338C5-3FB1-9E4E-80B7-9542A6EF8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136" t="11655" r="28054" b="5582"/>
          <a:stretch/>
        </p:blipFill>
        <p:spPr>
          <a:xfrm>
            <a:off x="6688015" y="1219200"/>
            <a:ext cx="5602946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70A80-09FF-DF4A-B8FA-ED463BFE8BF6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AE433223-F814-674B-AB35-8CF979AE8FF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9436" y="1730155"/>
            <a:ext cx="5676694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F0FFD11F-C1B2-8444-81E8-E5C7019E27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6" y="2371505"/>
            <a:ext cx="5676694" cy="34325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C43D87-2D9E-CA4F-95C9-46161665D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584199"/>
            <a:ext cx="6100640" cy="635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Two column layout — option 1 right image</a:t>
            </a:r>
          </a:p>
        </p:txBody>
      </p:sp>
    </p:spTree>
    <p:extLst>
      <p:ext uri="{BB962C8B-B14F-4D97-AF65-F5344CB8AC3E}">
        <p14:creationId xmlns:p14="http://schemas.microsoft.com/office/powerpoint/2010/main" val="281308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s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 userDrawn="1"/>
        </p:nvSpPr>
        <p:spPr>
          <a:xfrm>
            <a:off x="7673746" y="1698680"/>
            <a:ext cx="4097215" cy="41857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2084118-89BE-0D49-A9F9-D806497E2E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2773" y="2774793"/>
            <a:ext cx="3270739" cy="167335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19B49DC-3293-1A4A-A61E-B8FB500508E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92773" y="4659189"/>
            <a:ext cx="327073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07144-58F3-864E-8052-27D14CE0FFD2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2227525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D6997-D6AC-CC42-BE97-60C64CAE5EB3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5439649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8760F82-AFA4-1443-892A-E49DED4509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side quote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63602658-B096-8944-B5E5-005D99CF336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435" y="1730155"/>
            <a:ext cx="648339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1221DC-30FB-E041-9B27-0A88169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AE29DF-5159-8048-A148-1166EE1F93D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5" y="2371242"/>
            <a:ext cx="6483395" cy="3513210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246852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numbered slide — bo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 userDrawn="1"/>
        </p:nvSpPr>
        <p:spPr>
          <a:xfrm>
            <a:off x="-83127" y="5101389"/>
            <a:ext cx="12374088" cy="100746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20673F8-C4EA-D14B-833F-D7BE2F4B4E1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70712" y="1610137"/>
            <a:ext cx="10491782" cy="50843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59AA3E4F-4E26-D04C-887B-3BD860E9906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79177" y="2250663"/>
            <a:ext cx="10491783" cy="21976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FD64A1B6-E8A0-4548-A457-FF33093D9AB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70712" y="5345491"/>
            <a:ext cx="1781977" cy="50920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1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Bonus Point —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A54B0B-7919-4545-A150-0749D91EA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22" y="5240303"/>
            <a:ext cx="724371" cy="687694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0A973058-462E-B44E-90D9-78FF6F0BFF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7375" y="584199"/>
            <a:ext cx="691802" cy="649289"/>
          </a:xfrm>
          <a:solidFill>
            <a:srgbClr val="2B7483"/>
          </a:solidFill>
        </p:spPr>
        <p:txBody>
          <a:bodyPr wrap="none" rtlCol="0" anchor="ctr">
            <a:normAutofit/>
          </a:bodyPr>
          <a:lstStyle>
            <a:lvl1pPr>
              <a:defRPr lang="en-US" sz="3000" b="1" dirty="0">
                <a:solidFill>
                  <a:schemeClr val="bg1"/>
                </a:solidFill>
                <a:latin typeface="Roboto Regular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01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D23E703-941A-CD42-A633-0C4315B21D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176" y="584197"/>
            <a:ext cx="5429599" cy="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7A53F77C-00BE-3241-8A2A-EB08932AA86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52689" y="5345492"/>
            <a:ext cx="8718271" cy="50920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Lorem ipsum dolor sit amet, consectetur adipiscing elit.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79FC8C9-D1BF-2440-A65B-597287CF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0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numbere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7E5A093F-B601-F048-9190-54819FCC79A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7375" y="584200"/>
            <a:ext cx="687527" cy="635000"/>
          </a:xfrm>
          <a:solidFill>
            <a:srgbClr val="2B7483"/>
          </a:solidFill>
        </p:spPr>
        <p:txBody>
          <a:bodyPr wrap="none" rtlCol="0" anchor="ctr">
            <a:normAutofit/>
          </a:bodyPr>
          <a:lstStyle>
            <a:lvl1pPr>
              <a:defRPr lang="en-US" sz="3000" b="1" dirty="0">
                <a:solidFill>
                  <a:schemeClr val="bg1"/>
                </a:solidFill>
                <a:latin typeface="Roboto Regular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01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4F10A3-D64E-4F49-8122-A055CEBF2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902" y="584199"/>
            <a:ext cx="10293212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5B8AD548-A953-C647-9AB2-8DA412C54B2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70712" y="1610137"/>
            <a:ext cx="10491782" cy="50843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A67F0D2E-67F8-4147-893E-6D5295818F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79177" y="2250663"/>
            <a:ext cx="10491783" cy="21976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00C55B-EBAB-6944-B0B8-36DCF683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B999772-8322-946E-A596-40063DF5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"/>
            <a:ext cx="10620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E67C456-FDDA-1883-1E3D-8BC58C88F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620000"/>
            <a:ext cx="10620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ACF05D-E3AE-CBC0-378F-F8BECDEBDFE2}"/>
              </a:ext>
            </a:extLst>
          </p:cNvPr>
          <p:cNvSpPr/>
          <p:nvPr userDrawn="1"/>
        </p:nvSpPr>
        <p:spPr>
          <a:xfrm>
            <a:off x="11472000" y="5787984"/>
            <a:ext cx="360000" cy="360000"/>
          </a:xfrm>
          <a:prstGeom prst="rect">
            <a:avLst/>
          </a:prstGeom>
          <a:solidFill>
            <a:srgbClr val="B4B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0A1D-AEE9-E118-B0FF-2E35F8795E57}"/>
              </a:ext>
            </a:extLst>
          </p:cNvPr>
          <p:cNvSpPr/>
          <p:nvPr userDrawn="1"/>
        </p:nvSpPr>
        <p:spPr>
          <a:xfrm>
            <a:off x="11826240" y="5429844"/>
            <a:ext cx="360000" cy="36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2DE52-AA12-9E01-DD30-A80E52144429}"/>
              </a:ext>
            </a:extLst>
          </p:cNvPr>
          <p:cNvSpPr/>
          <p:nvPr userDrawn="1"/>
        </p:nvSpPr>
        <p:spPr>
          <a:xfrm>
            <a:off x="10752000" y="6154810"/>
            <a:ext cx="720000" cy="720000"/>
          </a:xfrm>
          <a:prstGeom prst="rect">
            <a:avLst/>
          </a:prstGeom>
          <a:solidFill>
            <a:srgbClr val="D2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CFE3-CBC2-4142-8E83-F27DDEF6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436" y="1342546"/>
            <a:ext cx="114315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B767A3-A968-D74A-BCB7-7A91E255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7761" y="6270274"/>
            <a:ext cx="2743200" cy="36576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>
                <a:solidFill>
                  <a:srgbClr val="6F706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45B42A2-12DC-D04A-88D3-A93CC82DF3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790BF20-D36A-2148-9A39-FE8EDB20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84199"/>
            <a:ext cx="6119999" cy="649289"/>
          </a:xfrm>
          <a:prstGeom prst="rect">
            <a:avLst/>
          </a:prstGeom>
          <a:solidFill>
            <a:srgbClr val="2B7483"/>
          </a:solidFill>
        </p:spPr>
        <p:txBody>
          <a:bodyPr wrap="none" rtlCol="0" anchor="ctr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502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6" r:id="rId2"/>
    <p:sldLayoutId id="2147483698" r:id="rId3"/>
    <p:sldLayoutId id="2147483699" r:id="rId4"/>
    <p:sldLayoutId id="2147483700" r:id="rId5"/>
    <p:sldLayoutId id="2147483703" r:id="rId6"/>
    <p:sldLayoutId id="2147483704" r:id="rId7"/>
    <p:sldLayoutId id="2147483680" r:id="rId8"/>
    <p:sldLayoutId id="2147483702" r:id="rId9"/>
    <p:sldLayoutId id="2147483693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Roboto Regular" panose="02000000000000000000" pitchFamily="2" charset="0"/>
          <a:ea typeface="Roboto" panose="02000000000000000000" pitchFamily="2" charset="0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orient="horz" pos="777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422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0AE57-8D50-A745-988A-B164D16C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09D3-F435-824D-BCFC-BEC034E0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7B2187-9CB8-1944-A1E5-2349E84D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991" y="6317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45B42A2-12DC-D04A-88D3-A93CC82DF3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E5DAD-705D-474F-9583-668E871D7D28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</p:spTree>
    <p:extLst>
      <p:ext uri="{BB962C8B-B14F-4D97-AF65-F5344CB8AC3E}">
        <p14:creationId xmlns:p14="http://schemas.microsoft.com/office/powerpoint/2010/main" val="80145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0AE57-8D50-A745-988A-B164D16C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09D3-F435-824D-BCFC-BEC034E0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84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11" r:id="rId3"/>
    <p:sldLayoutId id="214748371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t:/r/sites/AxwayUniversity/Shared%20Documents/DnD/06_Docebo%20Platform/Pages/Partner%20Pages/APIM/Delivery%20Expert/Delivery/API%20reference%20envionment%20instructions%20html.txt?csf=1&amp;web=1&amp;e=bSUOa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t:/r/sites/AxwayUniversity/Shared%20Documents/DnD/06_Docebo%20Platform/Pages/Partner%20Pages/B2B/choose%20your%20approach%20html.txt?csf=1&amp;web=1&amp;e=lA1EmZ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xwaysoftware.sharepoint.com/:f:/r/sites/AxwayUniversity/Shared%20Documents/DnD/06_Docebo%20Platform/Pages/Partner%20Pages/B2B?csf=1&amp;web=1&amp;e=E1X0LJ" TargetMode="External"/><Relationship Id="rId4" Type="http://schemas.openxmlformats.org/officeDocument/2006/relationships/hyperlink" Target="https://axwaysoftware.sharepoint.com/:i:/r/sites/AxwayUniversity/Shared%20Documents/DnD/06_Docebo%20Platform/Pages/Partner%20Pages/B2B/b2b%20banner.png?csf=1&amp;web=1&amp;e=VMqtX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t:/r/sites/AxwayUniversity/Shared%20Documents/DnD/06_Docebo%20Platform/Pages/Partner%20Pages/AFAH/choose%20your%20approach%20widget.txt?csf=1&amp;web=1&amp;e=Bdxmo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xwaysoftware.sharepoint.com/:f:/r/sites/AxwayUniversity/Shared%20Documents/DnD/06_Docebo%20Platform/Pages/Partner%20Pages/AFAH?csf=1&amp;web=1&amp;e=v9cRwK" TargetMode="External"/><Relationship Id="rId4" Type="http://schemas.openxmlformats.org/officeDocument/2006/relationships/hyperlink" Target="https://axwaysoftware.sharepoint.com/:i:/r/sites/AxwayUniversity/Shared%20Documents/DnD/06_Docebo%20Platform/Pages/Partner%20Pages/AFAH/afah%20banner.png?csf=1&amp;web=1&amp;e=CGAgl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i:/r/sites/AxwayUniversity/Shared%20Documents/DnD/06_Docebo%20Platform/Pages/Partner%20Pages/AFAH/AFAH%20Business%20Consulting%20course%20list.png?csf=1&amp;web=1&amp;e=jns8r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f:/r/sites/AxwayUniversity/Shared%20Documents/DnD/06_Docebo%20Platform/Pages/Partner%20Pages/MFT?csf=1&amp;web=1&amp;e=EAoeiV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xwaysoftware.sharepoint.com/:i:/r/sites/AxwayUniversity/Shared%20Documents/DnD/06_Docebo%20Platform/Pages/Partner%20Pages/MFT/mft%20banner.png?csf=1&amp;web=1&amp;e=LTdoiA" TargetMode="External"/><Relationship Id="rId4" Type="http://schemas.openxmlformats.org/officeDocument/2006/relationships/hyperlink" Target="https://axwaysoftware.sharepoint.com/:t:/r/sites/AxwayUniversity/Shared%20Documents/DnD/06_Docebo%20Platform/Pages/Partner%20Pages/MFT/choose%20your%20approach.txt?csf=1&amp;web=1&amp;e=DJ3HX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p:/r/sites/AxwayUniversity/Shared%20Documents/How%20To/Processes/04%20Production%20and%20Design/How%20to%20edit%20an%20HTML%20widget%20on%20AU%20pages.pptx?d=w8c451cd289f04d028b4a378871281a2e&amp;csf=1&amp;web=1&amp;e=gkWpul" TargetMode="External"/><Relationship Id="rId2" Type="http://schemas.openxmlformats.org/officeDocument/2006/relationships/hyperlink" Target="https://axwaysoftware.sharepoint.com/:i:/r/sites/AxwayUniversity/Shared%20Documents/DnD/06_Docebo%20Platform/Pages/Partner%20Pages/partner%20product%20icons%20large.psd?csf=1&amp;web=1&amp;e=emMVL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xwaysoftware.sharepoint.com/:f:/r/sites/AxwayUniversity/Shared%20Documents/DnD/06_Docebo%20Platform/Pages/Partner%20Pages?csf=1&amp;web=1&amp;e=FgAuH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xwaysoftware.sharepoint.com/:p:/r/sites/AxwayUniversity/Shared%20Documents/How%20To/Processes/04%20Production%20and%20Design/How%20to%20set%20up%20pages%20in%20AU.pptx?d=w59227be9e7c6434fa8259c88339f635e&amp;csf=1&amp;web=1&amp;e=fUNDPH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xwaysoftware.sharepoint.com/:p:/r/sites/AxwayUniversity/Shared%20Documents/How%20To/Processes/04%20Production%20and%20Design/How%20to%20manage%20menus%20in%20AU.pptx?d=w5e818becfee34374bce3b7967490bf96&amp;csf=1&amp;web=1&amp;e=23SID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f:/r/sites/AxwayUniversity/Shared%20Documents/DnD/06_Docebo%20Platform/Pages/Partner%20Pages/Homepage?csf=1&amp;web=1&amp;e=vLnTnq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axwaysoftware.sharepoint.com/:t:/r/sites/AxwayUniversity/Shared%20Documents/DnD/06_Docebo%20Platform/Pages/Partner%20Pages/Homepage/partner%20quick%20links%20html%20widget.txt?csf=1&amp;web=1&amp;e=2G4fyN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hyperlink" Target="https://axwaysoftware.sharepoint.com/:t:/r/sites/AxwayUniversity/Shared%20Documents/DnD/06_Docebo%20Platform/Pages/Partner%20Pages/Homepage/partner%20program%20html%20widget.txt?csf=1&amp;web=1&amp;e=kG8hcz" TargetMode="External"/><Relationship Id="rId5" Type="http://schemas.openxmlformats.org/officeDocument/2006/relationships/hyperlink" Target="https://axwaysoftware.sharepoint.com/:t:/r/sites/AxwayUniversity/Shared%20Documents/DnD/06_Docebo%20Platform/Pages/Partner%20Pages/Homepage/homepage%20product%20icons%20framework.txt?csf=1&amp;web=1&amp;e=Tj0iIR" TargetMode="External"/><Relationship Id="rId4" Type="http://schemas.openxmlformats.org/officeDocument/2006/relationships/hyperlink" Target="https://axwaysoftware.sharepoint.com/:i:/r/sites/AxwayUniversity/Shared%20Documents/DnD/06_Docebo%20Platform/Pages/Partner%20Pages/partner%20product%20icons%20large.psd?csf=1&amp;web=1&amp;e=emMVLc" TargetMode="External"/><Relationship Id="rId9" Type="http://schemas.openxmlformats.org/officeDocument/2006/relationships/hyperlink" Target="https://axwaysoftware.sharepoint.com/:f:/r/sites/AxwayUniversity/Shared%20Documents/DnD/06_Docebo%20Platform/Pages/Customer%20Pages/Homepage?csf=1&amp;web=1&amp;e=EPU3c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hyperlink" Target="https://axwaysoftware.sharepoint.com/:f:/r/sites/AxwayUniversity/Shared%20Documents/DnD/06_Docebo%20Platform/Pages/Partner%20Pages/APIM?csf=1&amp;web=1&amp;e=tWzwXP" TargetMode="External"/><Relationship Id="rId5" Type="http://schemas.openxmlformats.org/officeDocument/2006/relationships/hyperlink" Target="https://axwaysoftware.sharepoint.com/:t:/r/sites/AxwayUniversity/Shared%20Documents/DnD/06_Docebo%20Platform/Pages/Partner%20Pages/APIM/Digital%20maturity%20widget.txt?csf=1&amp;web=1&amp;e=s3SLSQ" TargetMode="External"/><Relationship Id="rId4" Type="http://schemas.openxmlformats.org/officeDocument/2006/relationships/hyperlink" Target="https://axwaysoftware.sharepoint.com/:t:/r/sites/AxwayUniversity/Shared%20Documents/DnD/06_Docebo%20Platform/Pages/Partner%20Pages/APIM/APIM%20Page%20approach%20html.txt?csf=1&amp;web=1&amp;e=GEOo8t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t:/r/sites/AxwayUniversity/Shared%20Documents/DnD/06_Docebo%20Platform/Pages/Partner%20Pages/APIM/Delivery%20Expert/Delivery/persona%20specific%20content%20widget.txt?csf=1&amp;web=1&amp;e=1rVmih" TargetMode="External"/><Relationship Id="rId3" Type="http://schemas.openxmlformats.org/officeDocument/2006/relationships/hyperlink" Target="https://axwaysoftware.sharepoint.com/:f:/r/sites/AxwayUniversity/Shared%20Documents/DnD/06_Docebo%20Platform/Pages/Partner%20Pages/APIM/Delivery%20Expert?csf=1&amp;web=1&amp;e=5VNsuN" TargetMode="External"/><Relationship Id="rId7" Type="http://schemas.openxmlformats.org/officeDocument/2006/relationships/hyperlink" Target="https://axwaysoftware.sharepoint.com/:t:/r/sites/AxwayUniversity/Shared%20Documents/DnD/06_Docebo%20Platform/Pages/Partner%20Pages/APIM/Delivery%20Expert/Delivery/manage%20your%20full%20api%20lifecycle%20widget.txt?csf=1&amp;web=1&amp;e=Dp2td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t:/r/sites/AxwayUniversity/Shared%20Documents/DnD/06_Docebo%20Platform/Pages/Partner%20Pages/APIM/Delivery%20Expert/Delivery/APIM%20html%20widget%20one%20third.txt?csf=1&amp;web=1&amp;e=FjAHwf" TargetMode="External"/><Relationship Id="rId11" Type="http://schemas.openxmlformats.org/officeDocument/2006/relationships/hyperlink" Target="https://axwaysoftware.sharepoint.com/:f:/r/sites/AxwayUniversity/Shared%20Documents/DnD/06_Docebo%20Platform/Pages/Partner%20Pages/APIM/Delivery%20Expert/Delivery?csf=1&amp;web=1&amp;e=hmlrcT" TargetMode="External"/><Relationship Id="rId5" Type="http://schemas.openxmlformats.org/officeDocument/2006/relationships/hyperlink" Target="https://axwaysoftware.sharepoint.com/:i:/r/sites/AxwayUniversity/Shared%20Documents/DnD/06_Docebo%20Platform/Pages/Partner%20Pages/APIM/Delivery%20Expert/Delivery/Level%201%2011.3.22.png?csf=1&amp;web=1&amp;e=pCLdvJ" TargetMode="External"/><Relationship Id="rId10" Type="http://schemas.openxmlformats.org/officeDocument/2006/relationships/hyperlink" Target="https://axwaysoftware.sharepoint.com/:t:/r/sites/AxwayUniversity/Shared%20Documents/DnD/06_Docebo%20Platform/Pages/Partner%20Pages/APIM/Delivery%20Expert/Delivery/ampify%20widget%20one%20third.txt?csf=1&amp;web=1&amp;e=sO8u5f" TargetMode="External"/><Relationship Id="rId4" Type="http://schemas.openxmlformats.org/officeDocument/2006/relationships/hyperlink" Target="https://axwaysoftware.sharepoint.com/:i:/r/sites/AxwayUniversity/Shared%20Documents/DnD/06_Docebo%20Platform/Pages/Partner%20Pages/APIM/Delivery%20Expert/Delivery/Level%20image%20full.png?csf=1&amp;web=1&amp;e=QddVEa" TargetMode="External"/><Relationship Id="rId9" Type="http://schemas.openxmlformats.org/officeDocument/2006/relationships/hyperlink" Target="https://axwaysoftware.sharepoint.com/:t:/r/sites/AxwayUniversity/Shared%20Documents/DnD/06_Docebo%20Platform/Pages/Partner%20Pages/APIM/Delivery%20Expert/Delivery/reference%20environment%20widget.txt?csf=1&amp;web=1&amp;e=9Laea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f:/r/sites/AxwayUniversity/Shared%20Documents/DnD/06_Docebo%20Platform/Pages/Partner%20Pages/APIM/Delivery%20Expert/Delivery?csf=1&amp;web=1&amp;e=hmlrcT" TargetMode="External"/><Relationship Id="rId3" Type="http://schemas.openxmlformats.org/officeDocument/2006/relationships/hyperlink" Target="https://axwaysoftware.sharepoint.com/:f:/r/sites/AxwayUniversity/Shared%20Documents/DnD/06_Docebo%20Platform/Pages/Partner%20Pages/APIM/Delivery%20Expert?csf=1&amp;web=1&amp;e=5VNsuN" TargetMode="External"/><Relationship Id="rId7" Type="http://schemas.openxmlformats.org/officeDocument/2006/relationships/hyperlink" Target="https://axwaysoftware.sharepoint.com/:i:/r/sites/AxwayUniversity/Shared%20Documents/DnD/06_Docebo%20Platform/Pages/Partner%20Pages/APIM/Delivery%20Expert/Delivery/level%202%20label.png?csf=1&amp;web=1&amp;e=ydltT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t:/r/sites/AxwayUniversity/Shared%20Documents/DnD/06_Docebo%20Platform/Pages/Partner%20Pages/APIM/Delivery%20Expert/Delivery/ilt%20french%20widget%20half%20page.txt?csf=1&amp;web=1&amp;e=1mlsOz" TargetMode="External"/><Relationship Id="rId5" Type="http://schemas.openxmlformats.org/officeDocument/2006/relationships/hyperlink" Target="https://axwaysoftware.sharepoint.com/:t:/r/sites/AxwayUniversity/Shared%20Documents/DnD/06_Docebo%20Platform/Pages/Partner%20Pages/APIM/Delivery%20Expert/Delivery/ilt%20widget%20half%20page.txt?csf=1&amp;web=1&amp;e=9IU8hT" TargetMode="External"/><Relationship Id="rId10" Type="http://schemas.openxmlformats.org/officeDocument/2006/relationships/hyperlink" Target="https://axwaysoftware.sharepoint.com/:t:/r/sites/AxwayUniversity/Shared%20Documents/DnD/06_Docebo%20Platform/Pages/Partner%20Pages/APIM/Delivery%20Expert/Delivery/advanced%20elearning%20one%20third.txt?csf=1&amp;web=1&amp;e=ihIR8e" TargetMode="External"/><Relationship Id="rId4" Type="http://schemas.openxmlformats.org/officeDocument/2006/relationships/hyperlink" Target="https://axwaysoftware.sharepoint.com/:i:/r/sites/AxwayUniversity/Shared%20Documents/DnD/06_Docebo%20Platform/Pages/Partner%20Pages/APIM/Delivery%20Expert/Delivery/Certification%20label.png?csf=1&amp;web=1&amp;e=8HRrhf" TargetMode="External"/><Relationship Id="rId9" Type="http://schemas.openxmlformats.org/officeDocument/2006/relationships/hyperlink" Target="https://axwaysoftware.sharepoint.com/:i:/r/sites/AxwayUniversity/Shared%20Documents/DnD/06_Docebo%20Platform/Pages/Partner%20Pages/APIM/Delivery%20Expert/Delivery/Level%203%2011.3.22.png?csf=1&amp;web=1&amp;e=hto4C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F62E13-6B69-2C14-A07A-0F5EB4A40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9" y="1080000"/>
            <a:ext cx="5723259" cy="1754326"/>
          </a:xfrm>
        </p:spPr>
        <p:txBody>
          <a:bodyPr/>
          <a:lstStyle/>
          <a:p>
            <a:r>
              <a:rPr lang="en-US" dirty="0"/>
              <a:t>How to Partner Pages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F5B52-4F0B-55B0-DDF8-881E7CB23A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0BC646B-5316-7B6B-DC9C-8124AA6D96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Guide for how the partner pages are set up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1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9"/>
    </mc:Choice>
    <mc:Fallback xmlns="">
      <p:transition spd="slow" advTm="102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0C4564-49E9-BDDA-0411-67084877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API Delivery Expert Reference Environment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80884-33E2-C432-89EC-C7DDFD9F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" y="1008000"/>
            <a:ext cx="6942147" cy="55024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8FBE7D-5000-1C61-B227-B0ACFEA7505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14078" y="2214884"/>
            <a:ext cx="1145443" cy="486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2AE74E-B78E-6DB6-035F-520E7BC75AE4}"/>
              </a:ext>
            </a:extLst>
          </p:cNvPr>
          <p:cNvSpPr txBox="1"/>
          <p:nvPr/>
        </p:nvSpPr>
        <p:spPr>
          <a:xfrm>
            <a:off x="8659521" y="1801901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3"/>
              </a:rPr>
              <a:t>API reference </a:t>
            </a:r>
            <a:r>
              <a:rPr lang="en-US" dirty="0" err="1">
                <a:hlinkClick r:id="rId3"/>
              </a:rPr>
              <a:t>envionment</a:t>
            </a:r>
            <a:r>
              <a:rPr lang="en-US" dirty="0">
                <a:hlinkClick r:id="rId3"/>
              </a:rPr>
              <a:t> instructions html.txt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5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6B35F-BA5B-9EA5-E11B-312C9B82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D8F1F-D708-C81C-E500-2D6D22ED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131" y="828945"/>
            <a:ext cx="7051737" cy="455735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C0CA07-666E-3579-EAAE-6FF831386AC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253056" y="828945"/>
            <a:ext cx="253187" cy="35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659CE2-60B3-66C0-83B6-253A783FE30A}"/>
              </a:ext>
            </a:extLst>
          </p:cNvPr>
          <p:cNvSpPr txBox="1"/>
          <p:nvPr/>
        </p:nvSpPr>
        <p:spPr>
          <a:xfrm>
            <a:off x="5162869" y="459613"/>
            <a:ext cx="468674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3"/>
              </a:rPr>
              <a:t>choose your approach html.txt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F6AAE-AA06-A7E9-809D-C9D02BD13445}"/>
              </a:ext>
            </a:extLst>
          </p:cNvPr>
          <p:cNvSpPr txBox="1"/>
          <p:nvPr/>
        </p:nvSpPr>
        <p:spPr>
          <a:xfrm>
            <a:off x="196632" y="985889"/>
            <a:ext cx="2074728" cy="1815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Get certified: </a:t>
            </a:r>
            <a:r>
              <a:rPr lang="en-US" sz="1400" dirty="0"/>
              <a:t>linked to partner catalog with filters Offer for B2B and ILT.</a:t>
            </a:r>
          </a:p>
          <a:p>
            <a:r>
              <a:rPr lang="en-US" sz="1400" b="1" dirty="0"/>
              <a:t>Sales: </a:t>
            </a:r>
            <a:r>
              <a:rPr lang="en-US" sz="1400" dirty="0"/>
              <a:t>NA</a:t>
            </a:r>
          </a:p>
          <a:p>
            <a:r>
              <a:rPr lang="en-US" sz="1400" b="1" dirty="0"/>
              <a:t>Pre-Sales:  </a:t>
            </a:r>
            <a:r>
              <a:rPr lang="en-US" sz="1400" dirty="0"/>
              <a:t>NA</a:t>
            </a:r>
          </a:p>
          <a:p>
            <a:r>
              <a:rPr lang="en-US" sz="1400" b="1" dirty="0"/>
              <a:t>Delivery Expert: </a:t>
            </a:r>
            <a:r>
              <a:rPr lang="en-US" sz="1400" dirty="0"/>
              <a:t>B2Bi Basics Learning Plan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E97C63-C496-2CD5-EA9D-BD9AB070AB14}"/>
              </a:ext>
            </a:extLst>
          </p:cNvPr>
          <p:cNvCxnSpPr>
            <a:cxnSpLocks/>
          </p:cNvCxnSpPr>
          <p:nvPr/>
        </p:nvCxnSpPr>
        <p:spPr>
          <a:xfrm>
            <a:off x="2271360" y="2109273"/>
            <a:ext cx="551739" cy="1722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9B8FFB-EDC4-FB0D-28E4-3DEF5DED1067}"/>
              </a:ext>
            </a:extLst>
          </p:cNvPr>
          <p:cNvSpPr txBox="1"/>
          <p:nvPr/>
        </p:nvSpPr>
        <p:spPr>
          <a:xfrm>
            <a:off x="411938" y="4292231"/>
            <a:ext cx="173360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</a:t>
            </a:r>
            <a:r>
              <a:rPr lang="en-US" dirty="0">
                <a:hlinkClick r:id="rId4"/>
              </a:rPr>
              <a:t>b2b banner.png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3D27A2-B767-A52E-B66B-FD0DF2BAF02F}"/>
              </a:ext>
            </a:extLst>
          </p:cNvPr>
          <p:cNvCxnSpPr>
            <a:cxnSpLocks/>
          </p:cNvCxnSpPr>
          <p:nvPr/>
        </p:nvCxnSpPr>
        <p:spPr>
          <a:xfrm flipV="1">
            <a:off x="2140438" y="3492723"/>
            <a:ext cx="555516" cy="7995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647D2C-4403-0A96-E3CC-9241771A433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486609" y="4083352"/>
            <a:ext cx="434030" cy="2405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A3F465-AF6A-F711-5C23-EA7FC0F4CDA1}"/>
              </a:ext>
            </a:extLst>
          </p:cNvPr>
          <p:cNvSpPr txBox="1"/>
          <p:nvPr/>
        </p:nvSpPr>
        <p:spPr>
          <a:xfrm>
            <a:off x="9920639" y="3621687"/>
            <a:ext cx="173360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Partner catalog filtered to B2B offer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E87308-2B92-2371-E6A6-6A7B9ECFE8CB}"/>
              </a:ext>
            </a:extLst>
          </p:cNvPr>
          <p:cNvSpPr txBox="1"/>
          <p:nvPr/>
        </p:nvSpPr>
        <p:spPr>
          <a:xfrm>
            <a:off x="5136117" y="6103669"/>
            <a:ext cx="368195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5"/>
              </a:rPr>
              <a:t>B2B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3CEDF2-A22B-4FA5-3BDD-34545D2A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AFAH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D4B92-59C1-745B-E149-43FE58508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9"/>
          <a:stretch/>
        </p:blipFill>
        <p:spPr>
          <a:xfrm>
            <a:off x="2416058" y="1251750"/>
            <a:ext cx="7359884" cy="418138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33256-145F-BFE7-B6B9-B26B09743BF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326601" y="900137"/>
            <a:ext cx="253187" cy="35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68202D-CC04-BEF4-9053-4256DC5FF148}"/>
              </a:ext>
            </a:extLst>
          </p:cNvPr>
          <p:cNvSpPr txBox="1"/>
          <p:nvPr/>
        </p:nvSpPr>
        <p:spPr>
          <a:xfrm>
            <a:off x="3236414" y="530805"/>
            <a:ext cx="468674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3"/>
              </a:rPr>
              <a:t>choose your approach widget.txt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44C69-DA75-69C4-2B11-7FBCDC7D2611}"/>
              </a:ext>
            </a:extLst>
          </p:cNvPr>
          <p:cNvSpPr txBox="1"/>
          <p:nvPr/>
        </p:nvSpPr>
        <p:spPr>
          <a:xfrm>
            <a:off x="196632" y="985889"/>
            <a:ext cx="2074728" cy="37548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Advisory Business Consulting: </a:t>
            </a:r>
            <a:r>
              <a:rPr lang="en-US" sz="1400" dirty="0"/>
              <a:t>linked to the page https://university.axway.com/pages/87/partner-axway-financial-accounting-hub-advisory-business-consulting-training?ctl616=se-%22business%20overview%22</a:t>
            </a:r>
          </a:p>
          <a:p>
            <a:r>
              <a:rPr lang="en-US" sz="1400" b="1" dirty="0"/>
              <a:t>Sales &amp; Pre-Sales:  </a:t>
            </a:r>
            <a:r>
              <a:rPr lang="en-US" sz="1400" dirty="0"/>
              <a:t>part catalog filtered to the sales and presales LP</a:t>
            </a:r>
          </a:p>
          <a:p>
            <a:r>
              <a:rPr lang="en-US" sz="1400" b="1" dirty="0"/>
              <a:t>Get Certified: </a:t>
            </a:r>
            <a:r>
              <a:rPr lang="en-US" sz="1400" dirty="0"/>
              <a:t>full partner catalog filtered to AFAH offer and “Certification”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089565-F6BA-D364-B83A-13DB5021E660}"/>
              </a:ext>
            </a:extLst>
          </p:cNvPr>
          <p:cNvCxnSpPr>
            <a:cxnSpLocks/>
          </p:cNvCxnSpPr>
          <p:nvPr/>
        </p:nvCxnSpPr>
        <p:spPr>
          <a:xfrm>
            <a:off x="2271360" y="2109273"/>
            <a:ext cx="551739" cy="1722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4C4BCB-9BBB-2542-457E-AE52877D20C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486610" y="3003820"/>
            <a:ext cx="434030" cy="3790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753ADA-A736-D894-6BE5-FE6FE26844A6}"/>
              </a:ext>
            </a:extLst>
          </p:cNvPr>
          <p:cNvSpPr txBox="1"/>
          <p:nvPr/>
        </p:nvSpPr>
        <p:spPr>
          <a:xfrm>
            <a:off x="9920640" y="2680654"/>
            <a:ext cx="173360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</a:t>
            </a:r>
            <a:r>
              <a:rPr lang="en-US" dirty="0" err="1">
                <a:hlinkClick r:id="rId4"/>
              </a:rPr>
              <a:t>afah</a:t>
            </a:r>
            <a:r>
              <a:rPr lang="en-US" dirty="0">
                <a:hlinkClick r:id="rId4"/>
              </a:rPr>
              <a:t> banner.png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2B0F5A-2C06-6C21-10BD-F04673D9DB4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679170" y="4352096"/>
            <a:ext cx="434030" cy="2405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AEE81-AAAE-A914-CEE0-8A7A0FCEEF4E}"/>
              </a:ext>
            </a:extLst>
          </p:cNvPr>
          <p:cNvSpPr txBox="1"/>
          <p:nvPr/>
        </p:nvSpPr>
        <p:spPr>
          <a:xfrm>
            <a:off x="10113200" y="3890431"/>
            <a:ext cx="173360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Partner catalog filtered to AFAH offer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F3D67-C4CC-BCFB-7331-2484E2F8174A}"/>
              </a:ext>
            </a:extLst>
          </p:cNvPr>
          <p:cNvSpPr txBox="1"/>
          <p:nvPr/>
        </p:nvSpPr>
        <p:spPr>
          <a:xfrm>
            <a:off x="5136117" y="6103669"/>
            <a:ext cx="368195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5"/>
              </a:rPr>
              <a:t>AFAH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1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826E2-9451-205D-DE38-082EA745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AFAH Advisory Business Consulting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42696-E7E9-5E61-B818-5041AA88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27" y="1307096"/>
            <a:ext cx="7266423" cy="45978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468627-7432-AEE5-A96C-DD926467648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63130" y="2605919"/>
            <a:ext cx="271697" cy="1372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8A34CC-9226-E9B9-4CF2-3A6DB29C8DA0}"/>
              </a:ext>
            </a:extLst>
          </p:cNvPr>
          <p:cNvSpPr txBox="1"/>
          <p:nvPr/>
        </p:nvSpPr>
        <p:spPr>
          <a:xfrm>
            <a:off x="329530" y="2005754"/>
            <a:ext cx="1733600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</a:t>
            </a:r>
            <a:r>
              <a:rPr lang="en-US" dirty="0">
                <a:hlinkClick r:id="rId3"/>
              </a:rPr>
              <a:t>AFAH Business Consulting course list.png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FD5CB8-72C6-E161-4EE8-001F3D6A2AC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9279117" y="2708010"/>
            <a:ext cx="434030" cy="1749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995F14-364B-9B52-0472-10FB3E674C22}"/>
              </a:ext>
            </a:extLst>
          </p:cNvPr>
          <p:cNvSpPr txBox="1"/>
          <p:nvPr/>
        </p:nvSpPr>
        <p:spPr>
          <a:xfrm>
            <a:off x="9713147" y="2005754"/>
            <a:ext cx="1733600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Partner catalog filtered to AFAH offer and “business overview” text search</a:t>
            </a:r>
          </a:p>
        </p:txBody>
      </p:sp>
    </p:spTree>
    <p:extLst>
      <p:ext uri="{BB962C8B-B14F-4D97-AF65-F5344CB8AC3E}">
        <p14:creationId xmlns:p14="http://schemas.microsoft.com/office/powerpoint/2010/main" val="202197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62F19C-464D-3FA8-25F4-399801F3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MFT Partner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E8CA7-3AE5-17F8-BAFA-FB568B0A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90" y="1241857"/>
            <a:ext cx="7319819" cy="4568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2820A-9582-7B86-E1DF-5BCA11503B4E}"/>
              </a:ext>
            </a:extLst>
          </p:cNvPr>
          <p:cNvSpPr txBox="1"/>
          <p:nvPr/>
        </p:nvSpPr>
        <p:spPr>
          <a:xfrm>
            <a:off x="5136117" y="6103669"/>
            <a:ext cx="368195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3"/>
              </a:rPr>
              <a:t>MFT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981AAD-B4B1-C559-08A7-B9281560AEE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253056" y="828945"/>
            <a:ext cx="253187" cy="35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B4B518-05FF-4D8E-4162-E7E4C80AE900}"/>
              </a:ext>
            </a:extLst>
          </p:cNvPr>
          <p:cNvSpPr txBox="1"/>
          <p:nvPr/>
        </p:nvSpPr>
        <p:spPr>
          <a:xfrm>
            <a:off x="5162869" y="459613"/>
            <a:ext cx="468674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choose your approach.txt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9B856-61FD-C9A5-FFF9-6FCEA0639DED}"/>
              </a:ext>
            </a:extLst>
          </p:cNvPr>
          <p:cNvSpPr txBox="1"/>
          <p:nvPr/>
        </p:nvSpPr>
        <p:spPr>
          <a:xfrm>
            <a:off x="196632" y="985889"/>
            <a:ext cx="2239458" cy="1815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Get certified: </a:t>
            </a:r>
            <a:r>
              <a:rPr lang="en-US" sz="1400" dirty="0"/>
              <a:t>linked to partner catalog with filters Offer for MFT and ILT.</a:t>
            </a:r>
          </a:p>
          <a:p>
            <a:r>
              <a:rPr lang="en-US" sz="1400" b="1" dirty="0"/>
              <a:t>Sales: </a:t>
            </a:r>
            <a:r>
              <a:rPr lang="en-US" sz="1400" dirty="0"/>
              <a:t>MFT Sales core LP</a:t>
            </a:r>
          </a:p>
          <a:p>
            <a:r>
              <a:rPr lang="en-US" sz="1400" b="1" dirty="0"/>
              <a:t>Pre-Sales:  </a:t>
            </a:r>
            <a:r>
              <a:rPr lang="en-US" sz="1400" dirty="0"/>
              <a:t>MFT Presales LP</a:t>
            </a:r>
          </a:p>
          <a:p>
            <a:r>
              <a:rPr lang="en-US" sz="1400" b="1" dirty="0"/>
              <a:t>Delivery Expert: </a:t>
            </a:r>
            <a:r>
              <a:rPr lang="en-US" sz="1400" dirty="0"/>
              <a:t>Full partner catalog filtered to “Delivery Experts”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2B2BE3-29C4-B856-8B9C-426D75A85A4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36090" y="1893830"/>
            <a:ext cx="387009" cy="38773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5B42E9-68B9-E1F6-71AF-82101A0FBC9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486610" y="3003820"/>
            <a:ext cx="434030" cy="3790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0DCAAE-9CB3-5C5C-88AC-112FD1C899DB}"/>
              </a:ext>
            </a:extLst>
          </p:cNvPr>
          <p:cNvSpPr txBox="1"/>
          <p:nvPr/>
        </p:nvSpPr>
        <p:spPr>
          <a:xfrm>
            <a:off x="9920640" y="2680654"/>
            <a:ext cx="173360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</a:t>
            </a:r>
            <a:r>
              <a:rPr lang="en-US" dirty="0" err="1">
                <a:hlinkClick r:id="rId5"/>
              </a:rPr>
              <a:t>mft</a:t>
            </a:r>
            <a:r>
              <a:rPr lang="en-US" dirty="0">
                <a:hlinkClick r:id="rId5"/>
              </a:rPr>
              <a:t> banner.png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9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0F1AB8D4-A881-4F94-959F-CB0FDEE93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88192"/>
              </p:ext>
            </p:extLst>
          </p:nvPr>
        </p:nvGraphicFramePr>
        <p:xfrm>
          <a:off x="602973" y="1900486"/>
          <a:ext cx="10880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575">
                  <a:extLst>
                    <a:ext uri="{9D8B030D-6E8A-4147-A177-3AD203B41FA5}">
                      <a16:colId xmlns:a16="http://schemas.microsoft.com/office/drawing/2014/main" val="2961533418"/>
                    </a:ext>
                  </a:extLst>
                </a:gridCol>
                <a:gridCol w="8143461">
                  <a:extLst>
                    <a:ext uri="{9D8B030D-6E8A-4147-A177-3AD203B41FA5}">
                      <a16:colId xmlns:a16="http://schemas.microsoft.com/office/drawing/2014/main" val="4123785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Owner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Annarose Peterson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2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Team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DnD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74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Resources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Docebo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0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Tools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HTML editing software, Photoshop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Guide to the set up of the Customer Pages in AU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690517"/>
                  </a:ext>
                </a:extLst>
              </a:tr>
            </a:tbl>
          </a:graphicData>
        </a:graphic>
      </p:graphicFrame>
      <p:graphicFrame>
        <p:nvGraphicFramePr>
          <p:cNvPr id="41" name="Tableau 2">
            <a:extLst>
              <a:ext uri="{FF2B5EF4-FFF2-40B4-BE49-F238E27FC236}">
                <a16:creationId xmlns:a16="http://schemas.microsoft.com/office/drawing/2014/main" id="{AD0C5357-4524-44CF-9EBF-3EFFD4DD3857}"/>
              </a:ext>
            </a:extLst>
          </p:cNvPr>
          <p:cNvGraphicFramePr>
            <a:graphicFrameLocks noGrp="1"/>
          </p:cNvGraphicFramePr>
          <p:nvPr/>
        </p:nvGraphicFramePr>
        <p:xfrm>
          <a:off x="590042" y="4587839"/>
          <a:ext cx="108800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04">
                  <a:extLst>
                    <a:ext uri="{9D8B030D-6E8A-4147-A177-3AD203B41FA5}">
                      <a16:colId xmlns:a16="http://schemas.microsoft.com/office/drawing/2014/main" val="375332421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03910317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46252340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42364771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682151051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729811086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63795801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59296258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88044287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1498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45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41145"/>
                  </a:ext>
                </a:extLst>
              </a:tr>
            </a:tbl>
          </a:graphicData>
        </a:graphic>
      </p:graphicFrame>
      <p:sp>
        <p:nvSpPr>
          <p:cNvPr id="43" name="Title 42">
            <a:extLst>
              <a:ext uri="{FF2B5EF4-FFF2-40B4-BE49-F238E27FC236}">
                <a16:creationId xmlns:a16="http://schemas.microsoft.com/office/drawing/2014/main" id="{6B5094A8-952D-D051-D932-C088B1B2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83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65"/>
    </mc:Choice>
    <mc:Fallback xmlns="">
      <p:transition spd="slow" advTm="910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93E189-DDA7-7F55-39F6-999F2113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82848"/>
            <a:ext cx="10545689" cy="5117152"/>
          </a:xfrm>
        </p:spPr>
        <p:txBody>
          <a:bodyPr>
            <a:normAutofit fontScale="92500"/>
          </a:bodyPr>
          <a:lstStyle/>
          <a:p>
            <a:r>
              <a:rPr lang="en-US" dirty="0"/>
              <a:t>This is a guide on how each partner page was built along with the resources/codes used on the pages.</a:t>
            </a:r>
          </a:p>
          <a:p>
            <a:r>
              <a:rPr lang="en-US" dirty="0"/>
              <a:t>Partner Homepage product cards can be edited on the </a:t>
            </a:r>
            <a:r>
              <a:rPr lang="en-US" dirty="0">
                <a:hlinkClick r:id="rId2"/>
              </a:rPr>
              <a:t>Partner Product Icons Large</a:t>
            </a:r>
            <a:endParaRPr lang="en-US" dirty="0"/>
          </a:p>
          <a:p>
            <a:r>
              <a:rPr lang="en-US" dirty="0"/>
              <a:t>All parts of the pages that use HTML, you can refer to </a:t>
            </a:r>
            <a:r>
              <a:rPr lang="en-US" dirty="0">
                <a:hlinkClick r:id="rId3"/>
              </a:rPr>
              <a:t>How to edit an HTML widget on AU pages.pptx</a:t>
            </a:r>
            <a:r>
              <a:rPr lang="en-US" dirty="0"/>
              <a:t> for instructions on how to edit</a:t>
            </a:r>
          </a:p>
          <a:p>
            <a:r>
              <a:rPr lang="en-US" dirty="0"/>
              <a:t>The homepage images all make use of CSS that point to the property “signal-nav”, if you are editing HTML widgets, make sure the images have the following tag is updated as follows: </a:t>
            </a:r>
            <a:r>
              <a:rPr lang="en-US" i="1" dirty="0">
                <a:solidFill>
                  <a:srgbClr val="FF0000"/>
                </a:solidFill>
              </a:rPr>
              <a:t>&lt;div class="signal-nav"&gt;</a:t>
            </a:r>
            <a:r>
              <a:rPr lang="en-US" i="1" dirty="0"/>
              <a:t>&lt;a </a:t>
            </a:r>
            <a:r>
              <a:rPr lang="en-US" i="1" dirty="0">
                <a:solidFill>
                  <a:srgbClr val="FF0000"/>
                </a:solidFill>
              </a:rPr>
              <a:t>class="active" </a:t>
            </a:r>
            <a:r>
              <a:rPr lang="en-US" i="1" dirty="0"/>
              <a:t>title="</a:t>
            </a:r>
            <a:r>
              <a:rPr lang="en-US" i="1" dirty="0">
                <a:solidFill>
                  <a:srgbClr val="FF0000"/>
                </a:solidFill>
              </a:rPr>
              <a:t>&lt;&lt;add Title&gt;&gt;" </a:t>
            </a:r>
            <a:r>
              <a:rPr lang="en-US" i="1" dirty="0" err="1"/>
              <a:t>href</a:t>
            </a:r>
            <a:r>
              <a:rPr lang="en-US" i="1" dirty="0"/>
              <a:t>="</a:t>
            </a:r>
            <a:r>
              <a:rPr lang="en-US" i="1" dirty="0">
                <a:solidFill>
                  <a:srgbClr val="FF0000"/>
                </a:solidFill>
              </a:rPr>
              <a:t>&lt;&lt;add URL link&gt;&gt;</a:t>
            </a:r>
            <a:r>
              <a:rPr lang="en-US" i="1" dirty="0"/>
              <a:t>"&gt;&lt;</a:t>
            </a:r>
            <a:r>
              <a:rPr lang="en-US" i="1" dirty="0" err="1"/>
              <a:t>img</a:t>
            </a:r>
            <a:r>
              <a:rPr lang="en-US" i="1" dirty="0"/>
              <a:t> style="</a:t>
            </a:r>
            <a:r>
              <a:rPr lang="en-US" i="1" dirty="0" err="1"/>
              <a:t>display:block;margin-left:auto;margin-right:auto</a:t>
            </a:r>
            <a:r>
              <a:rPr lang="en-US" i="1" dirty="0"/>
              <a:t>;" </a:t>
            </a:r>
            <a:r>
              <a:rPr lang="en-US" i="1" dirty="0" err="1"/>
              <a:t>src</a:t>
            </a:r>
            <a:r>
              <a:rPr lang="en-US" i="1" dirty="0"/>
              <a:t>="</a:t>
            </a:r>
            <a:r>
              <a:rPr lang="en-US" i="1" dirty="0">
                <a:solidFill>
                  <a:srgbClr val="FF0000"/>
                </a:solidFill>
              </a:rPr>
              <a:t>&lt;&lt;IMAGE URL&gt;&gt;</a:t>
            </a:r>
            <a:r>
              <a:rPr lang="en-US" i="1" dirty="0"/>
              <a:t>" alt="</a:t>
            </a:r>
            <a:r>
              <a:rPr lang="en-US" i="1" dirty="0">
                <a:solidFill>
                  <a:srgbClr val="FF0000"/>
                </a:solidFill>
              </a:rPr>
              <a:t>&lt;&lt;Alternate text&gt;&gt;</a:t>
            </a:r>
            <a:r>
              <a:rPr lang="en-US" i="1" dirty="0"/>
              <a:t>" width="XX" height="XX" /&gt;&lt;/a&gt;&lt;/div&gt;</a:t>
            </a:r>
          </a:p>
          <a:p>
            <a:r>
              <a:rPr lang="en-US" dirty="0"/>
              <a:t>All images and files associated with Partner pages are located here: </a:t>
            </a:r>
            <a:r>
              <a:rPr lang="en-US" dirty="0">
                <a:hlinkClick r:id="rId4"/>
              </a:rPr>
              <a:t>Partner Pages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6CD83-BD3C-803E-BBA4-5D36D91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1433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96BFB6-F0BF-DD8B-D543-64CCBAE2E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08000"/>
            <a:ext cx="9773901" cy="529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Instructions on how to build pages are found here: </a:t>
            </a:r>
            <a:r>
              <a:rPr lang="en-US" dirty="0">
                <a:hlinkClick r:id="rId2"/>
              </a:rPr>
              <a:t>How to set up pages in AU.pptx</a:t>
            </a:r>
            <a:endParaRPr lang="en-US" dirty="0"/>
          </a:p>
          <a:p>
            <a:r>
              <a:rPr lang="en-US" dirty="0"/>
              <a:t>All General Settings for Customer pages are as follows:</a:t>
            </a:r>
          </a:p>
          <a:p>
            <a:pPr lvl="1"/>
            <a:r>
              <a:rPr lang="en-US" b="1" dirty="0"/>
              <a:t>Code</a:t>
            </a:r>
            <a:r>
              <a:rPr lang="en-US" dirty="0"/>
              <a:t>: PAR-XXX</a:t>
            </a:r>
          </a:p>
          <a:p>
            <a:pPr lvl="2"/>
            <a:r>
              <a:rPr lang="en-US" dirty="0"/>
              <a:t>XXX is an abbreviation of the product or description of the page you are building.  </a:t>
            </a:r>
          </a:p>
          <a:p>
            <a:pPr lvl="3"/>
            <a:r>
              <a:rPr lang="en-US" dirty="0"/>
              <a:t>For example, a customer page for Amplify would have the code “CUS-APIM”</a:t>
            </a:r>
          </a:p>
          <a:p>
            <a:pPr lvl="1"/>
            <a:r>
              <a:rPr lang="en-US" b="1" dirty="0"/>
              <a:t>Page Name</a:t>
            </a:r>
            <a:r>
              <a:rPr lang="en-US" dirty="0"/>
              <a:t>: put full page name</a:t>
            </a:r>
          </a:p>
          <a:p>
            <a:pPr lvl="1"/>
            <a:r>
              <a:rPr lang="en-US" b="1" dirty="0"/>
              <a:t>Page Description</a:t>
            </a:r>
            <a:r>
              <a:rPr lang="en-US" dirty="0"/>
              <a:t>: Add a description of what the page is used for</a:t>
            </a:r>
          </a:p>
          <a:p>
            <a:pPr lvl="2"/>
            <a:r>
              <a:rPr lang="en-US" dirty="0"/>
              <a:t>If it is a product page the description should read: “Partner &lt;&lt;product name&gt;&gt; Page”</a:t>
            </a:r>
          </a:p>
          <a:p>
            <a:pPr lvl="1"/>
            <a:r>
              <a:rPr lang="en-US" b="1" dirty="0"/>
              <a:t>Page icon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All partner pages use this icon: </a:t>
            </a:r>
          </a:p>
          <a:p>
            <a:pPr lvl="1"/>
            <a:r>
              <a:rPr lang="en-US" b="1" dirty="0"/>
              <a:t>Additional Page options</a:t>
            </a:r>
            <a:r>
              <a:rPr lang="en-US" dirty="0"/>
              <a:t>:  All options should be turned off.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B0DF4-5C9B-E682-F666-BD511181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General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1DA86-02B6-5984-AA1B-EF39DBAF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48" y="5174706"/>
            <a:ext cx="343949" cy="3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7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7C68CE-9C81-0FDB-E65A-93B566A04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08000"/>
            <a:ext cx="9824235" cy="5292000"/>
          </a:xfrm>
        </p:spPr>
        <p:txBody>
          <a:bodyPr/>
          <a:lstStyle/>
          <a:p>
            <a:r>
              <a:rPr lang="en-US" dirty="0"/>
              <a:t>Instructions on how to create or manage existing menus are here: </a:t>
            </a:r>
            <a:r>
              <a:rPr lang="en-US" dirty="0">
                <a:hlinkClick r:id="rId2"/>
              </a:rPr>
              <a:t>How to manage menus in AU.pptx</a:t>
            </a:r>
            <a:endParaRPr lang="en-US" dirty="0"/>
          </a:p>
          <a:p>
            <a:r>
              <a:rPr lang="en-US" dirty="0"/>
              <a:t>Menu set up:</a:t>
            </a:r>
          </a:p>
          <a:p>
            <a:pPr lvl="1"/>
            <a:r>
              <a:rPr lang="en-US" dirty="0"/>
              <a:t>New menus for Partners is not necessary, as we have existing ones.</a:t>
            </a:r>
          </a:p>
          <a:p>
            <a:pPr lvl="1"/>
            <a:r>
              <a:rPr lang="en-US" dirty="0"/>
              <a:t>Follow these principles for menus to use when creating new pages or managing existing pages:</a:t>
            </a:r>
          </a:p>
          <a:p>
            <a:pPr lvl="2"/>
            <a:r>
              <a:rPr lang="en-US" dirty="0"/>
              <a:t>If the page must appear on the User menu for customers, add the page to the menu titled </a:t>
            </a:r>
            <a:r>
              <a:rPr lang="en-US" b="1" dirty="0"/>
              <a:t>Partners (menu code: PAR-MENU)</a:t>
            </a:r>
          </a:p>
          <a:p>
            <a:pPr lvl="2"/>
            <a:r>
              <a:rPr lang="en-US" dirty="0"/>
              <a:t>If the page does not need to appear on the user menu, but partners should still have access and visibility to the page, add the page to the menu titled </a:t>
            </a:r>
            <a:r>
              <a:rPr lang="en-US" b="1" dirty="0"/>
              <a:t>Menu to make extra </a:t>
            </a:r>
            <a:r>
              <a:rPr lang="en-US" b="1" dirty="0" err="1"/>
              <a:t>parter</a:t>
            </a:r>
            <a:r>
              <a:rPr lang="en-US" b="1" dirty="0"/>
              <a:t> pages visible (menu code: PAR-VIS)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CB7F6E-09B5-B28A-D95C-9D0ACDC7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Settings</a:t>
            </a:r>
          </a:p>
        </p:txBody>
      </p:sp>
    </p:spTree>
    <p:extLst>
      <p:ext uri="{BB962C8B-B14F-4D97-AF65-F5344CB8AC3E}">
        <p14:creationId xmlns:p14="http://schemas.microsoft.com/office/powerpoint/2010/main" val="2410566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2FAC-4307-61ED-7568-F58AA35B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E92606-9084-BD90-A6E3-1AF10B6F6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 bwMode="auto">
          <a:xfrm>
            <a:off x="3226670" y="568229"/>
            <a:ext cx="5738660" cy="572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A13F90-EB02-F8FB-184A-819D47E01133}"/>
              </a:ext>
            </a:extLst>
          </p:cNvPr>
          <p:cNvSpPr/>
          <p:nvPr/>
        </p:nvSpPr>
        <p:spPr>
          <a:xfrm>
            <a:off x="5146195" y="1109709"/>
            <a:ext cx="3819135" cy="994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131658-974A-7178-7D45-245A62123DBC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8965330" y="985163"/>
            <a:ext cx="320713" cy="6216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10EF36-51E3-A00B-3D9E-1F9ADB3C5790}"/>
              </a:ext>
            </a:extLst>
          </p:cNvPr>
          <p:cNvSpPr txBox="1"/>
          <p:nvPr/>
        </p:nvSpPr>
        <p:spPr>
          <a:xfrm>
            <a:off x="9286043" y="108000"/>
            <a:ext cx="2813329" cy="175432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widget.  Images for solutions are from </a:t>
            </a:r>
            <a:r>
              <a:rPr lang="en-US" dirty="0">
                <a:hlinkClick r:id="rId4"/>
              </a:rPr>
              <a:t>Partner Product Icons Large</a:t>
            </a:r>
            <a:r>
              <a:rPr lang="en-US" dirty="0"/>
              <a:t>.</a:t>
            </a:r>
          </a:p>
          <a:p>
            <a:r>
              <a:rPr lang="en-US" dirty="0"/>
              <a:t>HTML frame: </a:t>
            </a:r>
            <a:r>
              <a:rPr lang="en-US" dirty="0">
                <a:hlinkClick r:id="rId5"/>
              </a:rPr>
              <a:t>homepage product icons framework.txt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81167-3815-2ECA-1BAB-8E053B1D2F7F}"/>
              </a:ext>
            </a:extLst>
          </p:cNvPr>
          <p:cNvSpPr/>
          <p:nvPr/>
        </p:nvSpPr>
        <p:spPr>
          <a:xfrm>
            <a:off x="3226670" y="985164"/>
            <a:ext cx="1919525" cy="11188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BB7C8-1146-ED3A-4926-3635D61F17C1}"/>
              </a:ext>
            </a:extLst>
          </p:cNvPr>
          <p:cNvSpPr txBox="1"/>
          <p:nvPr/>
        </p:nvSpPr>
        <p:spPr>
          <a:xfrm>
            <a:off x="252984" y="1109709"/>
            <a:ext cx="2491093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widgets.  </a:t>
            </a:r>
          </a:p>
          <a:p>
            <a:r>
              <a:rPr lang="en-US" dirty="0">
                <a:hlinkClick r:id="rId6"/>
              </a:rPr>
              <a:t>Partner Program html</a:t>
            </a:r>
            <a:endParaRPr lang="en-US" dirty="0"/>
          </a:p>
          <a:p>
            <a:r>
              <a:rPr lang="en-US" dirty="0">
                <a:hlinkClick r:id="rId7"/>
              </a:rPr>
              <a:t>Quick Links html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639CAC-331D-7877-FA70-156375A55AC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794623" y="4192728"/>
            <a:ext cx="543381" cy="162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460E33-E882-B2DF-EDDA-D2E7CFE40159}"/>
              </a:ext>
            </a:extLst>
          </p:cNvPr>
          <p:cNvSpPr txBox="1"/>
          <p:nvPr/>
        </p:nvSpPr>
        <p:spPr>
          <a:xfrm>
            <a:off x="524444" y="4170644"/>
            <a:ext cx="2270179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My Calendar widget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9014C1-2C79-C2B4-E06F-A394043D2A0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646813" y="5487471"/>
            <a:ext cx="579857" cy="279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1F56F1-4CDB-4286-EDA2-E9C80231CB7C}"/>
              </a:ext>
            </a:extLst>
          </p:cNvPr>
          <p:cNvSpPr txBox="1"/>
          <p:nvPr/>
        </p:nvSpPr>
        <p:spPr>
          <a:xfrm>
            <a:off x="376634" y="4610308"/>
            <a:ext cx="2270179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My Task widget.</a:t>
            </a:r>
          </a:p>
          <a:p>
            <a:r>
              <a:rPr lang="en-US" dirty="0"/>
              <a:t>Three tabs included on this widget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1A0232-DD32-320A-6B19-50CF9CAD588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720717" y="2933569"/>
            <a:ext cx="505953" cy="2466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3CA2E41-E6E9-C23E-4FF4-A32F99502FEC}"/>
              </a:ext>
            </a:extLst>
          </p:cNvPr>
          <p:cNvSpPr txBox="1"/>
          <p:nvPr/>
        </p:nvSpPr>
        <p:spPr>
          <a:xfrm>
            <a:off x="450538" y="2219569"/>
            <a:ext cx="2270179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Video of walk through for partner page hosted on </a:t>
            </a:r>
            <a:r>
              <a:rPr lang="en-US" dirty="0" err="1"/>
              <a:t>Youtube</a:t>
            </a:r>
            <a:r>
              <a:rPr lang="en-US" dirty="0"/>
              <a:t>.</a:t>
            </a:r>
          </a:p>
          <a:p>
            <a:r>
              <a:rPr lang="en-US" dirty="0"/>
              <a:t>Files for video found here: </a:t>
            </a:r>
            <a:r>
              <a:rPr lang="en-US" dirty="0">
                <a:hlinkClick r:id="rId8"/>
              </a:rPr>
              <a:t>Homepage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3A1608-C6A6-16DD-4D72-3250DC86C3A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8987888" y="2864953"/>
            <a:ext cx="657395" cy="67951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865432-9C38-34AF-9ED3-0A1EC37CE7B2}"/>
              </a:ext>
            </a:extLst>
          </p:cNvPr>
          <p:cNvSpPr txBox="1"/>
          <p:nvPr/>
        </p:nvSpPr>
        <p:spPr>
          <a:xfrm>
            <a:off x="9645283" y="2403288"/>
            <a:ext cx="2270179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Catalog widget.  Set to display only the “Full Partner” catalog.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BB7E66-008B-F76B-80AB-909D8453EF1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720717" y="1544586"/>
            <a:ext cx="505953" cy="159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18B0D0-DCC1-526E-08BB-D420195D6FE6}"/>
              </a:ext>
            </a:extLst>
          </p:cNvPr>
          <p:cNvSpPr txBox="1"/>
          <p:nvPr/>
        </p:nvSpPr>
        <p:spPr>
          <a:xfrm>
            <a:off x="9181870" y="4564141"/>
            <a:ext cx="2633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9"/>
              </a:rPr>
              <a:t>Homepage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1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B12B-60EA-711F-4A1D-EA7738E4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API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BEE86-C805-1CBC-637A-788CFF312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0"/>
          <a:stretch/>
        </p:blipFill>
        <p:spPr>
          <a:xfrm>
            <a:off x="2342382" y="1074198"/>
            <a:ext cx="7507235" cy="549083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A86003-4798-54B6-E5C2-1D66053B229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253056" y="828945"/>
            <a:ext cx="253187" cy="3516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498824-CD6B-8A2E-529F-8D6B3CEACF0E}"/>
              </a:ext>
            </a:extLst>
          </p:cNvPr>
          <p:cNvSpPr txBox="1"/>
          <p:nvPr/>
        </p:nvSpPr>
        <p:spPr>
          <a:xfrm>
            <a:off x="5162869" y="459613"/>
            <a:ext cx="468674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APIM Page approach html.txt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99BEAF-5358-D8D6-AC0E-88C18AC2A34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667783" y="5006630"/>
            <a:ext cx="434030" cy="2405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0B8E3C-0262-7372-2C9B-DB9699EA9FE3}"/>
              </a:ext>
            </a:extLst>
          </p:cNvPr>
          <p:cNvSpPr txBox="1"/>
          <p:nvPr/>
        </p:nvSpPr>
        <p:spPr>
          <a:xfrm>
            <a:off x="10101813" y="4544965"/>
            <a:ext cx="173360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Partner catalog filtered to APIM offer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2D9699-BF96-992B-8755-621AA620CD5A}"/>
              </a:ext>
            </a:extLst>
          </p:cNvPr>
          <p:cNvSpPr txBox="1"/>
          <p:nvPr/>
        </p:nvSpPr>
        <p:spPr>
          <a:xfrm>
            <a:off x="130710" y="5247221"/>
            <a:ext cx="173360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APIM Banner.png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5933D2-451B-48C3-BA2D-65D10CD88581}"/>
              </a:ext>
            </a:extLst>
          </p:cNvPr>
          <p:cNvCxnSpPr>
            <a:cxnSpLocks/>
          </p:cNvCxnSpPr>
          <p:nvPr/>
        </p:nvCxnSpPr>
        <p:spPr>
          <a:xfrm flipV="1">
            <a:off x="1859210" y="4447713"/>
            <a:ext cx="555516" cy="7995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5992E4-0589-28DC-BC9F-5B4711D09B3C}"/>
              </a:ext>
            </a:extLst>
          </p:cNvPr>
          <p:cNvCxnSpPr>
            <a:cxnSpLocks/>
          </p:cNvCxnSpPr>
          <p:nvPr/>
        </p:nvCxnSpPr>
        <p:spPr>
          <a:xfrm flipV="1">
            <a:off x="1859210" y="3577701"/>
            <a:ext cx="626538" cy="5420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DCEAC4-BAE0-C8BE-DDA4-EFC506E74B97}"/>
              </a:ext>
            </a:extLst>
          </p:cNvPr>
          <p:cNvSpPr txBox="1"/>
          <p:nvPr/>
        </p:nvSpPr>
        <p:spPr>
          <a:xfrm>
            <a:off x="125610" y="4119744"/>
            <a:ext cx="173360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Digital maturity widget.txt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AE0511-0387-71B6-F59A-B3420992FD13}"/>
              </a:ext>
            </a:extLst>
          </p:cNvPr>
          <p:cNvSpPr txBox="1"/>
          <p:nvPr/>
        </p:nvSpPr>
        <p:spPr>
          <a:xfrm>
            <a:off x="196632" y="985889"/>
            <a:ext cx="2074728" cy="22467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Get certified: </a:t>
            </a:r>
            <a:r>
              <a:rPr lang="en-US" sz="1400" dirty="0"/>
              <a:t>linked to partner catalog with filters Offer for Amplify and ILT.</a:t>
            </a:r>
          </a:p>
          <a:p>
            <a:r>
              <a:rPr lang="en-US" sz="1400" b="1" dirty="0"/>
              <a:t>Sales: </a:t>
            </a:r>
            <a:r>
              <a:rPr lang="en-US" sz="1400" dirty="0"/>
              <a:t>Amplify Sales Learning plan</a:t>
            </a:r>
          </a:p>
          <a:p>
            <a:r>
              <a:rPr lang="en-US" sz="1400" b="1" dirty="0"/>
              <a:t>Pre-Sales: </a:t>
            </a:r>
          </a:p>
          <a:p>
            <a:r>
              <a:rPr lang="en-US" sz="1400" dirty="0"/>
              <a:t>Presales Enablement LP</a:t>
            </a:r>
          </a:p>
          <a:p>
            <a:r>
              <a:rPr lang="en-US" sz="1400" b="1" dirty="0"/>
              <a:t>Delivery Expert: </a:t>
            </a:r>
            <a:r>
              <a:rPr lang="en-US" sz="1400" dirty="0"/>
              <a:t>Additional page.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161F01-E801-9FF0-3400-AC7170E23DD0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71360" y="1751318"/>
            <a:ext cx="427452" cy="35795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60B28D0-2820-15E0-CA6A-9C821CCBA0EE}"/>
              </a:ext>
            </a:extLst>
          </p:cNvPr>
          <p:cNvSpPr txBox="1"/>
          <p:nvPr/>
        </p:nvSpPr>
        <p:spPr>
          <a:xfrm>
            <a:off x="9982010" y="2026821"/>
            <a:ext cx="199597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6"/>
              </a:rPr>
              <a:t>APIM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8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CE02D-8757-29F0-D816-9301BD7C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API Delivery Expert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D0214-340D-1B57-C7B5-A1983814F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0"/>
          <a:stretch/>
        </p:blipFill>
        <p:spPr>
          <a:xfrm>
            <a:off x="2836061" y="1074199"/>
            <a:ext cx="6519878" cy="4980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82DAD-DD2D-9172-7209-B7E37D25330A}"/>
              </a:ext>
            </a:extLst>
          </p:cNvPr>
          <p:cNvSpPr txBox="1"/>
          <p:nvPr/>
        </p:nvSpPr>
        <p:spPr>
          <a:xfrm>
            <a:off x="12486460" y="407835"/>
            <a:ext cx="199597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3"/>
              </a:rPr>
              <a:t>Delivery Expert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040D89-DCA4-8DFE-A7C5-582035AD0FD8}"/>
              </a:ext>
            </a:extLst>
          </p:cNvPr>
          <p:cNvCxnSpPr>
            <a:cxnSpLocks/>
          </p:cNvCxnSpPr>
          <p:nvPr/>
        </p:nvCxnSpPr>
        <p:spPr>
          <a:xfrm flipV="1">
            <a:off x="9240993" y="1318099"/>
            <a:ext cx="327291" cy="977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5D5CBC-E314-31B1-AD1F-CD83787BF38E}"/>
              </a:ext>
            </a:extLst>
          </p:cNvPr>
          <p:cNvSpPr txBox="1"/>
          <p:nvPr/>
        </p:nvSpPr>
        <p:spPr>
          <a:xfrm>
            <a:off x="9535953" y="117770"/>
            <a:ext cx="26484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widget. Linked to the Amplify Integration Introduction course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19B2EB-D21D-FA5D-4D48-7F20D26E309F}"/>
              </a:ext>
            </a:extLst>
          </p:cNvPr>
          <p:cNvCxnSpPr>
            <a:cxnSpLocks/>
          </p:cNvCxnSpPr>
          <p:nvPr/>
        </p:nvCxnSpPr>
        <p:spPr>
          <a:xfrm flipV="1">
            <a:off x="6008935" y="941866"/>
            <a:ext cx="602659" cy="23163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D8F1C2-D0D7-0725-9932-A60C9389B45E}"/>
              </a:ext>
            </a:extLst>
          </p:cNvPr>
          <p:cNvSpPr txBox="1"/>
          <p:nvPr/>
        </p:nvSpPr>
        <p:spPr>
          <a:xfrm>
            <a:off x="6592519" y="18536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widget. Linked to the What’s new in Amplify Learning plan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179D0E-0DEA-D501-738F-55DEB290141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2623716" y="1559129"/>
            <a:ext cx="391088" cy="490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054C7E-DA02-A789-6469-3D6EB5DC4BAA}"/>
              </a:ext>
            </a:extLst>
          </p:cNvPr>
          <p:cNvSpPr txBox="1"/>
          <p:nvPr/>
        </p:nvSpPr>
        <p:spPr>
          <a:xfrm>
            <a:off x="-24758" y="1097464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widget. Linked to the API components course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04B8D5-DD6F-536B-EBCF-787C5DC22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818075" y="2486183"/>
            <a:ext cx="334363" cy="3231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B40389-B75E-F5E4-3BA4-3F7E49240C03}"/>
              </a:ext>
            </a:extLst>
          </p:cNvPr>
          <p:cNvSpPr txBox="1"/>
          <p:nvPr/>
        </p:nvSpPr>
        <p:spPr>
          <a:xfrm>
            <a:off x="9152438" y="2163017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</a:t>
            </a:r>
            <a:r>
              <a:rPr lang="en-US" dirty="0">
                <a:hlinkClick r:id="rId4"/>
              </a:rPr>
              <a:t>Level image full.png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319783-A586-2DED-B294-FCF490CE577D}"/>
              </a:ext>
            </a:extLst>
          </p:cNvPr>
          <p:cNvSpPr txBox="1"/>
          <p:nvPr/>
        </p:nvSpPr>
        <p:spPr>
          <a:xfrm>
            <a:off x="185307" y="2335402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</a:t>
            </a:r>
            <a:r>
              <a:rPr lang="en-US" dirty="0">
                <a:hlinkClick r:id="rId5"/>
              </a:rPr>
              <a:t>Level 1 11.3.22.png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126A5F-F42D-EE96-8AF1-8D831EB4D489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2833781" y="2658568"/>
            <a:ext cx="334363" cy="10504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31C7C97-5A9F-A7F1-2B64-9355630715A5}"/>
              </a:ext>
            </a:extLst>
          </p:cNvPr>
          <p:cNvSpPr txBox="1"/>
          <p:nvPr/>
        </p:nvSpPr>
        <p:spPr>
          <a:xfrm>
            <a:off x="20192" y="3281997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6"/>
              </a:rPr>
              <a:t>APIM html widget one third.txt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190814-7A86-E490-DA3F-33B83B32D447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2668666" y="3605163"/>
            <a:ext cx="346138" cy="53697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C19CC8-D237-0D2F-DCA0-43B414F99F45}"/>
              </a:ext>
            </a:extLst>
          </p:cNvPr>
          <p:cNvSpPr txBox="1"/>
          <p:nvPr/>
        </p:nvSpPr>
        <p:spPr>
          <a:xfrm>
            <a:off x="72138" y="4566102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7"/>
              </a:rPr>
              <a:t>manage your full </a:t>
            </a:r>
            <a:r>
              <a:rPr lang="en-US" dirty="0" err="1">
                <a:hlinkClick r:id="rId7"/>
              </a:rPr>
              <a:t>api</a:t>
            </a:r>
            <a:r>
              <a:rPr lang="en-US" dirty="0">
                <a:hlinkClick r:id="rId7"/>
              </a:rPr>
              <a:t> lifecycle widget.txt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35405F-69DA-628F-7BCF-1129B54393A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2720612" y="4779909"/>
            <a:ext cx="2457970" cy="10935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22536-E402-C49D-F8A7-AB0AE8B2E1B8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9152438" y="4013638"/>
            <a:ext cx="334363" cy="3231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404DF0-595D-9A3A-5F75-CD8748C3310C}"/>
              </a:ext>
            </a:extLst>
          </p:cNvPr>
          <p:cNvSpPr txBox="1"/>
          <p:nvPr/>
        </p:nvSpPr>
        <p:spPr>
          <a:xfrm>
            <a:off x="9486801" y="3690472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8"/>
              </a:rPr>
              <a:t>persona specific content widget.txt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122E57-38A1-A6FA-4B66-2B5F8E2D7D24}"/>
              </a:ext>
            </a:extLst>
          </p:cNvPr>
          <p:cNvSpPr txBox="1"/>
          <p:nvPr/>
        </p:nvSpPr>
        <p:spPr>
          <a:xfrm>
            <a:off x="185307" y="5509290"/>
            <a:ext cx="2648474" cy="3416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9"/>
              </a:rPr>
              <a:t>reference environment widget.txt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Reference Environment icon points to different page: https://university.axway.com/pages/71/partners-amplify-api-management-delivery-experts-reference-environment-information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E21584-C38F-4722-182D-A7CCEDAFEFA2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2833781" y="5783801"/>
            <a:ext cx="334363" cy="14336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39802C-DFBD-4037-FBE4-3E090E2C1FCC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240993" y="5717619"/>
            <a:ext cx="282341" cy="1081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9E87EFF-6AFC-E955-6A52-FEB6AC898C85}"/>
              </a:ext>
            </a:extLst>
          </p:cNvPr>
          <p:cNvSpPr txBox="1"/>
          <p:nvPr/>
        </p:nvSpPr>
        <p:spPr>
          <a:xfrm>
            <a:off x="9523334" y="5502648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 err="1">
                <a:hlinkClick r:id="rId10"/>
              </a:rPr>
              <a:t>ampify</a:t>
            </a:r>
            <a:r>
              <a:rPr lang="en-US" dirty="0">
                <a:hlinkClick r:id="rId10"/>
              </a:rPr>
              <a:t> widget one third.txt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3C742D-BF17-377E-AF3A-C72C24A16C74}"/>
              </a:ext>
            </a:extLst>
          </p:cNvPr>
          <p:cNvSpPr txBox="1"/>
          <p:nvPr/>
        </p:nvSpPr>
        <p:spPr>
          <a:xfrm>
            <a:off x="5136117" y="6103669"/>
            <a:ext cx="368195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11"/>
              </a:rPr>
              <a:t>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61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ED1E1-1D80-2458-8BE4-810E127B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79" y="1151722"/>
            <a:ext cx="6808369" cy="54438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1CE02D-8757-29F0-D816-9301BD7C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API Delivery Expert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82DAD-DD2D-9172-7209-B7E37D25330A}"/>
              </a:ext>
            </a:extLst>
          </p:cNvPr>
          <p:cNvSpPr txBox="1"/>
          <p:nvPr/>
        </p:nvSpPr>
        <p:spPr>
          <a:xfrm>
            <a:off x="12486460" y="407835"/>
            <a:ext cx="1995979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3"/>
              </a:rPr>
              <a:t>Delivery Expert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04B8D5-DD6F-536B-EBCF-787C5DC22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577750" y="664206"/>
            <a:ext cx="452059" cy="10048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B40389-B75E-F5E4-3BA4-3F7E49240C03}"/>
              </a:ext>
            </a:extLst>
          </p:cNvPr>
          <p:cNvSpPr txBox="1"/>
          <p:nvPr/>
        </p:nvSpPr>
        <p:spPr>
          <a:xfrm>
            <a:off x="8029809" y="341040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</a:t>
            </a:r>
            <a:r>
              <a:rPr lang="en-US" dirty="0">
                <a:hlinkClick r:id="rId4"/>
              </a:rPr>
              <a:t>Certification label.png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C7C97-5A9F-A7F1-2B64-9355630715A5}"/>
              </a:ext>
            </a:extLst>
          </p:cNvPr>
          <p:cNvSpPr txBox="1"/>
          <p:nvPr/>
        </p:nvSpPr>
        <p:spPr>
          <a:xfrm>
            <a:off x="72138" y="2174265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 err="1">
                <a:hlinkClick r:id="rId5"/>
              </a:rPr>
              <a:t>ilt</a:t>
            </a:r>
            <a:r>
              <a:rPr lang="en-US" dirty="0">
                <a:hlinkClick r:id="rId5"/>
              </a:rPr>
              <a:t> widget half page.txt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190814-7A86-E490-DA3F-33B83B32D447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2720612" y="2497431"/>
            <a:ext cx="375673" cy="2162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8222536-E402-C49D-F8A7-AB0AE8B2E1B8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9019683" y="1851100"/>
            <a:ext cx="334363" cy="3231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404DF0-595D-9A3A-5F75-CD8748C3310C}"/>
              </a:ext>
            </a:extLst>
          </p:cNvPr>
          <p:cNvSpPr txBox="1"/>
          <p:nvPr/>
        </p:nvSpPr>
        <p:spPr>
          <a:xfrm>
            <a:off x="9354046" y="1527934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 err="1">
                <a:hlinkClick r:id="rId6"/>
              </a:rPr>
              <a:t>ilt</a:t>
            </a:r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french</a:t>
            </a:r>
            <a:r>
              <a:rPr lang="en-US" dirty="0">
                <a:hlinkClick r:id="rId6"/>
              </a:rPr>
              <a:t> widget half page.txt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8DBA4-FC24-F03A-FF53-478EC274880E}"/>
              </a:ext>
            </a:extLst>
          </p:cNvPr>
          <p:cNvSpPr txBox="1"/>
          <p:nvPr/>
        </p:nvSpPr>
        <p:spPr>
          <a:xfrm>
            <a:off x="28655" y="1022749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</a:t>
            </a:r>
            <a:r>
              <a:rPr lang="en-US" dirty="0">
                <a:hlinkClick r:id="rId7"/>
              </a:rPr>
              <a:t>level 2 label.png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A0B860-FDCC-7529-77B7-BCDADDCF7EF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677129" y="1335952"/>
            <a:ext cx="342119" cy="99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E6B6B00-E25F-C8C3-C448-B564A7C9A381}"/>
              </a:ext>
            </a:extLst>
          </p:cNvPr>
          <p:cNvSpPr txBox="1"/>
          <p:nvPr/>
        </p:nvSpPr>
        <p:spPr>
          <a:xfrm>
            <a:off x="134067" y="4600890"/>
            <a:ext cx="2343485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8"/>
              </a:rPr>
              <a:t>Delivery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F464EC-A7FE-F4E3-12FD-A4C7E51E9FC5}"/>
              </a:ext>
            </a:extLst>
          </p:cNvPr>
          <p:cNvSpPr txBox="1"/>
          <p:nvPr/>
        </p:nvSpPr>
        <p:spPr>
          <a:xfrm>
            <a:off x="105692" y="3281943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widget: </a:t>
            </a:r>
            <a:r>
              <a:rPr lang="en-US" dirty="0">
                <a:hlinkClick r:id="rId9"/>
              </a:rPr>
              <a:t>Level 3 11.3.22.png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28D52E-A3EF-2274-CBA9-FFB1E9D9FDF9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754166" y="3281943"/>
            <a:ext cx="342119" cy="323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DF643F-F6AC-A5FB-8B4E-4C1E242EB9A9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7396681" y="3838457"/>
            <a:ext cx="1145443" cy="8981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282FD41-0E84-78A7-AB01-9DAEF5A2E23B}"/>
              </a:ext>
            </a:extLst>
          </p:cNvPr>
          <p:cNvSpPr txBox="1"/>
          <p:nvPr/>
        </p:nvSpPr>
        <p:spPr>
          <a:xfrm>
            <a:off x="8542124" y="3515291"/>
            <a:ext cx="264847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10"/>
              </a:rPr>
              <a:t>advanced </a:t>
            </a:r>
            <a:r>
              <a:rPr lang="en-US" dirty="0" err="1">
                <a:hlinkClick r:id="rId10"/>
              </a:rPr>
              <a:t>elearning</a:t>
            </a:r>
            <a:r>
              <a:rPr lang="en-US" dirty="0">
                <a:hlinkClick r:id="rId10"/>
              </a:rPr>
              <a:t> one third.txt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74A17C-C681-C3F1-6C3E-041347B91C73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9667783" y="5006630"/>
            <a:ext cx="434030" cy="2405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42A3AFB-448B-EAA4-D4D6-DE11D98D022A}"/>
              </a:ext>
            </a:extLst>
          </p:cNvPr>
          <p:cNvSpPr txBox="1"/>
          <p:nvPr/>
        </p:nvSpPr>
        <p:spPr>
          <a:xfrm>
            <a:off x="10101813" y="4544965"/>
            <a:ext cx="173360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Partner catalog filtered to APIM offer</a:t>
            </a:r>
          </a:p>
        </p:txBody>
      </p:sp>
    </p:spTree>
    <p:extLst>
      <p:ext uri="{BB962C8B-B14F-4D97-AF65-F5344CB8AC3E}">
        <p14:creationId xmlns:p14="http://schemas.microsoft.com/office/powerpoint/2010/main" val="24342246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SLIDE_COUNT" val="9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0.7|24.7|15.1|16.4"/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heme/theme1.xml><?xml version="1.0" encoding="utf-8"?>
<a:theme xmlns:a="http://schemas.openxmlformats.org/drawingml/2006/main" name="Cover and Div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5A73A7BC-E5BE-4085-ADB1-0232A46D9C97}"/>
    </a:ext>
  </a:extLst>
</a:theme>
</file>

<file path=ppt/theme/theme2.xml><?xml version="1.0" encoding="utf-8"?>
<a:theme xmlns:a="http://schemas.openxmlformats.org/drawingml/2006/main" name="Custom Desig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BC6F04C2-E774-4FAF-B2DB-01391D4DE45C}"/>
    </a:ext>
  </a:extLst>
</a:theme>
</file>

<file path=ppt/theme/theme3.xml><?xml version="1.0" encoding="utf-8"?>
<a:theme xmlns:a="http://schemas.openxmlformats.org/drawingml/2006/main" name="Tim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76D91489-B72D-4A04-B8B6-A69731D1A9F3}"/>
    </a:ext>
  </a:extLst>
</a:theme>
</file>

<file path=ppt/theme/theme4.xml><?xml version="1.0" encoding="utf-8"?>
<a:theme xmlns:a="http://schemas.openxmlformats.org/drawingml/2006/main" name="E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819E3B97-951B-44E4-ABFB-D14998EBE91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118952-da23-46fc-a354-c6ad1374654c" xsi:nil="true"/>
    <lcf76f155ced4ddcb4097134ff3c332f xmlns="36e2c0aa-e511-445f-8039-2569a9f10996">
      <Terms xmlns="http://schemas.microsoft.com/office/infopath/2007/PartnerControls"/>
    </lcf76f155ced4ddcb4097134ff3c332f>
    <SenttoAP xmlns="36e2c0aa-e511-445f-8039-2569a9f1099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1E95EA1F586458AF07F3DE8617C42" ma:contentTypeVersion="28" ma:contentTypeDescription="Create a new document." ma:contentTypeScope="" ma:versionID="f2c10ccd21469bed2c04839668855590">
  <xsd:schema xmlns:xsd="http://www.w3.org/2001/XMLSchema" xmlns:xs="http://www.w3.org/2001/XMLSchema" xmlns:p="http://schemas.microsoft.com/office/2006/metadata/properties" xmlns:ns2="36e2c0aa-e511-445f-8039-2569a9f10996" xmlns:ns3="fa118952-da23-46fc-a354-c6ad1374654c" targetNamespace="http://schemas.microsoft.com/office/2006/metadata/properties" ma:root="true" ma:fieldsID="017c8616f8d1d62aacfe63684c7f422d" ns2:_="" ns3:_="">
    <xsd:import namespace="36e2c0aa-e511-445f-8039-2569a9f10996"/>
    <xsd:import namespace="fa118952-da23-46fc-a354-c6ad137465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_ApprovalAssignedTo" minOccurs="0"/>
                <xsd:element ref="ns2:_ApprovalRespondedBy" minOccurs="0"/>
                <xsd:element ref="ns2:_ApprovalSentBy" minOccurs="0"/>
                <xsd:element ref="ns2:_ApprovalStatus" minOccurs="0"/>
                <xsd:element ref="ns2:Sentto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2c0aa-e511-445f-8039-2569a9f10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446fa58-7adc-4f96-943c-3685cd4d85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_ApprovalAssignedTo" ma:index="27" nillable="true" ma:displayName="Approvers" ma:list="UserInfo" ma:internalName="_ApprovalAssignedTo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RespondedBy" ma:index="28" nillable="true" ma:displayName="Responses" ma:list="UserInfo" ma:internalName="_ApprovalRespondedBy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entBy" ma:index="29" nillable="true" ma:displayName="Approval Creator" ma:list="UserInfo" ma:internalName="_ApprovalSent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tatus" ma:index="30" nillable="true" ma:displayName="Approval status" ma:internalName="_ApprovalStatus" ma:readOnly="true">
      <xsd:simpleType>
        <xsd:restriction base="dms:Unknown"/>
      </xsd:simpleType>
    </xsd:element>
    <xsd:element name="SenttoAP" ma:index="31" nillable="true" ma:displayName="Sent to AP" ma:description="Check this box if the invoice was emailed to the appropriate AP contact." ma:format="Dropdown" ma:internalName="SenttoAP">
      <xsd:simpleType>
        <xsd:restriction base="dms:Choice">
          <xsd:enumeration value="Sent"/>
          <xsd:enumeration value="Not Sent"/>
          <xsd:enumeration value="Choice 3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18952-da23-46fc-a354-c6ad1374654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e57cc56-6c9f-4f5f-88a5-42ee222f1f4c}" ma:internalName="TaxCatchAll" ma:showField="CatchAllData" ma:web="fa118952-da23-46fc-a354-c6ad137465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3F81A0-0BEF-4344-8973-E1EC47FD2E8A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fa118952-da23-46fc-a354-c6ad1374654c"/>
    <ds:schemaRef ds:uri="http://schemas.openxmlformats.org/package/2006/metadata/core-properties"/>
    <ds:schemaRef ds:uri="36e2c0aa-e511-445f-8039-2569a9f10996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8BAA835-B8AF-4AF3-B39C-08B4EE8818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51B2CA-83DE-4D95-9C11-77EABFB430D8}"/>
</file>

<file path=docProps/app.xml><?xml version="1.0" encoding="utf-8"?>
<Properties xmlns="http://schemas.openxmlformats.org/officeDocument/2006/extended-properties" xmlns:vt="http://schemas.openxmlformats.org/officeDocument/2006/docPropsVTypes">
  <Template>AMPLPIFY SLK Video Tutorial Template (3)</Template>
  <TotalTime>0</TotalTime>
  <Words>1141</Words>
  <Application>Microsoft Office PowerPoint</Application>
  <PresentationFormat>Widescreen</PresentationFormat>
  <Paragraphs>130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Roboto Regular</vt:lpstr>
      <vt:lpstr>Wingdings</vt:lpstr>
      <vt:lpstr>Cover and Divder</vt:lpstr>
      <vt:lpstr>Custom Designs</vt:lpstr>
      <vt:lpstr>Timeline</vt:lpstr>
      <vt:lpstr>End</vt:lpstr>
      <vt:lpstr>How to Partner Pages</vt:lpstr>
      <vt:lpstr>Process Info</vt:lpstr>
      <vt:lpstr>Overview</vt:lpstr>
      <vt:lpstr>Page General Settings</vt:lpstr>
      <vt:lpstr>Menu Settings</vt:lpstr>
      <vt:lpstr>Homepage</vt:lpstr>
      <vt:lpstr>Amplify API Page</vt:lpstr>
      <vt:lpstr>Amplify API Delivery Expert Page</vt:lpstr>
      <vt:lpstr>Amplify API Delivery Expert Page</vt:lpstr>
      <vt:lpstr>Amplify API Delivery Expert Reference Environment page</vt:lpstr>
      <vt:lpstr>B2B page</vt:lpstr>
      <vt:lpstr>AFAH Page</vt:lpstr>
      <vt:lpstr>AFAH Advisory Business Consulting Page</vt:lpstr>
      <vt:lpstr>MFT Partner Page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AMPLIFY SLK video</dc:title>
  <dc:creator>Damien Lerminiaux</dc:creator>
  <cp:lastModifiedBy>Annarose Peterson</cp:lastModifiedBy>
  <cp:revision>3</cp:revision>
  <dcterms:created xsi:type="dcterms:W3CDTF">2019-08-05T11:02:20Z</dcterms:created>
  <dcterms:modified xsi:type="dcterms:W3CDTF">2023-06-22T20:45:21Z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9e66e6fb-5ce5-487e-9c37-31d770e44fed</vt:lpwstr>
  </property>
  <property fmtid="{D5CDD505-2E9C-101B-9397-08002B2CF9AE}" pid="3" name="ArticulateGUID">
    <vt:lpwstr>E6257394-D6F5-4196-A980-14D6627F276F</vt:lpwstr>
  </property>
  <property fmtid="{D5CDD505-2E9C-101B-9397-08002B2CF9AE}" pid="4" name="ArticulatePath">
    <vt:lpwstr>AMPLIFY SLK Intro Template_2</vt:lpwstr>
  </property>
  <property fmtid="{D5CDD505-2E9C-101B-9397-08002B2CF9AE}" pid="5" name="ContentTypeId">
    <vt:lpwstr>0x0101004A31E95EA1F586458AF07F3DE8617C42</vt:lpwstr>
  </property>
  <property fmtid="{D5CDD505-2E9C-101B-9397-08002B2CF9AE}" pid="6" name="MediaServiceImageTags">
    <vt:lpwstr/>
  </property>
</Properties>
</file>